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6.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charts/chartEx6.xml" ContentType="application/vnd.ms-office.chartex+xml"/>
  <Override PartName="/ppt/charts/style6.xml" ContentType="application/vnd.ms-office.chartstyle+xml"/>
  <Override PartName="/ppt/charts/colors6.xml" ContentType="application/vnd.ms-office.chartcolorstyle+xml"/>
  <Override PartName="/ppt/charts/chartEx7.xml" ContentType="application/vnd.ms-office.chartex+xml"/>
  <Override PartName="/ppt/charts/style7.xml" ContentType="application/vnd.ms-office.chartstyle+xml"/>
  <Override PartName="/ppt/charts/colors7.xml" ContentType="application/vnd.ms-office.chartcolorstyle+xml"/>
  <Override PartName="/ppt/charts/chartEx8.xml" ContentType="application/vnd.ms-office.chartex+xml"/>
  <Override PartName="/ppt/charts/style8.xml" ContentType="application/vnd.ms-office.chartstyle+xml"/>
  <Override PartName="/ppt/charts/colors8.xml" ContentType="application/vnd.ms-office.chartcolorstyle+xml"/>
  <Override PartName="/ppt/charts/chartEx9.xml" ContentType="application/vnd.ms-office.chartex+xml"/>
  <Override PartName="/ppt/charts/style9.xml" ContentType="application/vnd.ms-office.chartstyle+xml"/>
  <Override PartName="/ppt/charts/colors9.xml" ContentType="application/vnd.ms-office.chartcolorstyle+xml"/>
  <Override PartName="/ppt/charts/chartEx10.xml" ContentType="application/vnd.ms-office.chartex+xml"/>
  <Override PartName="/ppt/charts/style10.xml" ContentType="application/vnd.ms-office.chartstyle+xml"/>
  <Override PartName="/ppt/charts/colors10.xml" ContentType="application/vnd.ms-office.chartcolorstyle+xml"/>
  <Override PartName="/ppt/charts/chartEx11.xml" ContentType="application/vnd.ms-office.chartex+xml"/>
  <Override PartName="/ppt/charts/style11.xml" ContentType="application/vnd.ms-office.chartstyle+xml"/>
  <Override PartName="/ppt/charts/colors11.xml" ContentType="application/vnd.ms-office.chartcolorstyle+xml"/>
  <Override PartName="/ppt/charts/chartEx12.xml" ContentType="application/vnd.ms-office.chartex+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3"/>
  </p:notesMasterIdLst>
  <p:handoutMasterIdLst>
    <p:handoutMasterId r:id="rId14"/>
  </p:handoutMasterIdLst>
  <p:sldIdLst>
    <p:sldId id="265" r:id="rId9"/>
    <p:sldId id="258" r:id="rId10"/>
    <p:sldId id="264" r:id="rId11"/>
    <p:sldId id="262" r:id="rId12"/>
  </p:sldIdLst>
  <p:sldSz cx="6858000" cy="9906000" type="A4"/>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1CB282-869A-2244-2865-A0336450AD5C}" name="Jo Wright" initials="JW" userId="S::Jo.Wright@davies-group.com::dbb78b8a-ad38-46f8-802f-ef9d383ba2d6" providerId="AD"/>
  <p188:author id="{775F179A-6CA3-7378-984C-58E69D8BA7ED}" name="Emma Wedderburn" initials="EW" userId="S::Emma.Wedderburn@davies-group.com::08de4100-186e-4056-8bf8-1068434788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228F8-494B-4AFE-A913-7C1BC8E9FFCA}" v="4" dt="2025-03-06T11:50:49.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8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handoutMaster" Target="handoutMasters/handout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_rels/chartEx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1.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_rels/chartEx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7.xlsx"/></Relationships>
</file>

<file path=ppt/charts/_rels/chartEx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38.8%</cx:pt>
          <cx:pt idx="1">61.2%</cx:pt>
        </cx:lvl>
      </cx:strDim>
      <cx:numDim type="size">
        <cx:f>Sheet1!$D$2:$D$3</cx:f>
        <cx:lvl ptCount="2" formatCode="0.00%">
          <cx:pt idx="0">0.38800000000000001</cx:pt>
          <cx:pt idx="1">0.61199999999999999</cx:pt>
        </cx:lvl>
      </cx:numDim>
    </cx:data>
  </cx:chartData>
  <cx:chart>
    <cx:plotArea>
      <cx:plotAreaRegion>
        <cx:series layoutId="sunburst" uniqueId="{BDC0804C-FEAA-4E91-BA5B-6608D8734702}">
          <cx:tx>
            <cx:txData>
              <cx:f>Sheet1!$D$1</cx:f>
              <cx:v>Series1</cx:v>
            </cx:txData>
          </cx:tx>
          <cx:dataLabels pos="ctr">
            <cx:txPr>
              <a:bodyPr spcFirstLastPara="1" vertOverflow="ellipsis" horzOverflow="overflow" wrap="square" lIns="0" tIns="0" rIns="0" bIns="0" anchor="ctr" anchorCtr="1"/>
              <a:lstStyle/>
              <a:p>
                <a:pPr algn="ctr" rtl="0">
                  <a:defRPr sz="900"/>
                </a:pPr>
                <a:endParaRPr lang="en-US" sz="9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64.4%</cx:pt>
          <cx:pt idx="1">35.6%</cx:pt>
        </cx:lvl>
      </cx:strDim>
      <cx:numDim type="size">
        <cx:f>Sheet1!$D$2:$D$3</cx:f>
        <cx:lvl ptCount="2" formatCode="0.0%">
          <cx:pt idx="0">0.64400000000000002</cx:pt>
          <cx:pt idx="1">0.35599999999999998</cx:pt>
        </cx:lvl>
      </cx:numDim>
    </cx:data>
  </cx:chartData>
  <cx:chart>
    <cx:plotArea>
      <cx:plotAreaRegion>
        <cx:series layoutId="sunburst" uniqueId="{4A738F30-096A-48DA-ADB1-313502EC7E09}">
          <cx:tx>
            <cx:txData>
              <cx:f>Sheet1!$D$1</cx:f>
              <cx:v>Series1</cx:v>
            </cx:txData>
          </cx:tx>
          <cx:dataLabels pos="ctr">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71.8%</cx:pt>
          <cx:pt idx="1">28.2%</cx:pt>
        </cx:lvl>
      </cx:strDim>
      <cx:numDim type="size">
        <cx:f>Sheet1!$D$2:$D$3</cx:f>
        <cx:lvl ptCount="2" formatCode="General">
          <cx:pt idx="0">71.799999999999997</cx:pt>
          <cx:pt idx="1">28.199999999999999</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46DFD7E7-0D93-4EAC-87AE-168DE0C8E319}">
          <cx:tx>
            <cx:txData>
              <cx:f>Sheet1!$D$1</cx:f>
              <cx:v>Series1</cx:v>
            </cx:txData>
          </cx:tx>
          <cx:dataLabels>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separator>, </cx:separator>
          </cx:dataLabels>
          <cx:dataId val="0"/>
        </cx:series>
      </cx:plotAreaRegion>
    </cx:plotArea>
  </cx:chart>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75.5%</cx:pt>
          <cx:pt idx="1">24.5%</cx:pt>
        </cx:lvl>
      </cx:strDim>
      <cx:numDim type="size">
        <cx:f>Sheet1!$D$2:$D$3</cx:f>
        <cx:lvl ptCount="2" formatCode="General">
          <cx:pt idx="0">75.5</cx:pt>
          <cx:pt idx="1">24.5</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950B4F43-4F89-4CF4-9B1D-23863B8C83EE}">
          <cx:tx>
            <cx:txData>
              <cx:f>Sheet1!$D$1</cx:f>
              <cx:v>Series1</cx:v>
            </cx:txData>
          </cx:tx>
          <cx:dataLabels pos="ctr">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55.9%</cx:pt>
          <cx:pt idx="1">44.1%</cx:pt>
        </cx:lvl>
      </cx:strDim>
      <cx:numDim type="size">
        <cx:f>Sheet1!$D$2:$D$3</cx:f>
        <cx:lvl ptCount="2" formatCode="0.0%">
          <cx:pt idx="0">0.55900000000000005</cx:pt>
          <cx:pt idx="1">0.441</cx:pt>
        </cx:lvl>
      </cx:numDim>
    </cx:data>
  </cx:chartData>
  <cx:chart>
    <cx:plotArea>
      <cx:plotAreaRegion>
        <cx:series layoutId="sunburst" uniqueId="{4A738F30-096A-48DA-ADB1-313502EC7E09}">
          <cx:tx>
            <cx:txData>
              <cx:f>Sheet1!$D$1</cx:f>
              <cx:v>Series1</cx:v>
            </cx:txData>
          </cx:tx>
          <cx:dataLabels pos="ctr">
            <cx:txPr>
              <a:bodyPr spcFirstLastPara="1" vertOverflow="ellipsis" horzOverflow="overflow" wrap="square" lIns="0" tIns="0" rIns="0" bIns="0" anchor="ctr" anchorCtr="1"/>
              <a:lstStyle/>
              <a:p>
                <a:pPr algn="ctr" rtl="0">
                  <a:defRPr sz="900"/>
                </a:pPr>
                <a:endParaRPr lang="en-US" sz="9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64.0%</cx:pt>
          <cx:pt idx="1">36.0%</cx:pt>
        </cx:lvl>
      </cx:strDim>
      <cx:numDim type="size">
        <cx:f>Sheet1!$D$2:$D$3</cx:f>
        <cx:lvl ptCount="2" formatCode="General">
          <cx:pt idx="0">64</cx:pt>
          <cx:pt idx="1">36</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950B4F43-4F89-4CF4-9B1D-23863B8C83EE}">
          <cx:tx>
            <cx:txData>
              <cx:f>Sheet1!$D$1</cx:f>
              <cx:v>Series1</cx:v>
            </cx:txData>
          </cx:tx>
          <cx:dataLabels pos="ctr">
            <cx:txPr>
              <a:bodyPr spcFirstLastPara="1" vertOverflow="ellipsis" horzOverflow="overflow" wrap="square" lIns="0" tIns="0" rIns="0" bIns="0" anchor="ctr" anchorCtr="1"/>
              <a:lstStyle/>
              <a:p>
                <a:pPr algn="ctr" rtl="0">
                  <a:defRPr sz="900"/>
                </a:pPr>
                <a:endParaRPr lang="en-US" sz="9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61.7%</cx:pt>
          <cx:pt idx="1">38.3%</cx:pt>
        </cx:lvl>
      </cx:strDim>
      <cx:numDim type="size">
        <cx:f>Sheet1!$D$2:$D$3</cx:f>
        <cx:lvl ptCount="2" formatCode="General">
          <cx:pt idx="0">61.700000000000003</cx:pt>
          <cx:pt idx="1">38.299999999999997</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46DFD7E7-0D93-4EAC-87AE-168DE0C8E319}">
          <cx:tx>
            <cx:txData>
              <cx:f>Sheet1!$D$1</cx:f>
              <cx:v>Series1</cx:v>
            </cx:txData>
          </cx:tx>
          <cx:dataLabels>
            <cx:txPr>
              <a:bodyPr spcFirstLastPara="1" vertOverflow="ellipsis" horzOverflow="overflow" wrap="square" lIns="0" tIns="0" rIns="0" bIns="0" anchor="ctr" anchorCtr="1"/>
              <a:lstStyle/>
              <a:p>
                <a:pPr algn="ctr" rtl="0">
                  <a:defRPr sz="900"/>
                </a:pPr>
                <a:endParaRPr lang="en-US" sz="900" b="0" i="0" u="none" strike="noStrike" baseline="0">
                  <a:solidFill>
                    <a:srgbClr val="FFFFFF"/>
                  </a:solidFill>
                  <a:latin typeface="Calibri" panose="020F0502020204030204"/>
                </a:endParaRPr>
              </a:p>
            </cx:txPr>
            <cx:visibility seriesName="0" categoryName="1" value="0"/>
            <cx:separator>, </cx:separator>
          </cx:dataLabels>
          <cx:dataId val="0"/>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27.9%</cx:pt>
          <cx:pt idx="1">72.1%</cx:pt>
        </cx:lvl>
      </cx:strDim>
      <cx:numDim type="size">
        <cx:f>Sheet1!$D$2:$D$3</cx:f>
        <cx:lvl ptCount="2" formatCode="0.0%">
          <cx:pt idx="0">0.27900000000000003</cx:pt>
          <cx:pt idx="1">0.72099999999999997</cx:pt>
        </cx:lvl>
      </cx:numDim>
    </cx:data>
  </cx:chartData>
  <cx:chart>
    <cx:plotArea>
      <cx:plotAreaRegion>
        <cx:series layoutId="sunburst" uniqueId="{BDC0804C-FEAA-4E91-BA5B-6608D8734702}">
          <cx:tx>
            <cx:txData>
              <cx:f>Sheet1!$D$1</cx:f>
              <cx:v>Series1</cx:v>
            </cx:txData>
          </cx:tx>
          <cx:dataLabels pos="ctr">
            <cx:txPr>
              <a:bodyPr spcFirstLastPara="1" vertOverflow="ellipsis" horzOverflow="overflow" wrap="square" lIns="0" tIns="0" rIns="0" bIns="0" anchor="ctr" anchorCtr="1"/>
              <a:lstStyle/>
              <a:p>
                <a:pPr algn="ctr" rtl="0">
                  <a:defRPr sz="700"/>
                </a:pPr>
                <a:endParaRPr lang="en-US" sz="7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47.9%</cx:pt>
          <cx:pt idx="1">52.1%</cx:pt>
        </cx:lvl>
      </cx:strDim>
      <cx:numDim type="size">
        <cx:f>Sheet1!$D$2:$D$3</cx:f>
        <cx:lvl ptCount="2" formatCode="0.0%">
          <cx:pt idx="0">0.47899999999999998</cx:pt>
          <cx:pt idx="1">0.52100000000000002</cx:pt>
        </cx:lvl>
      </cx:numDim>
    </cx:data>
  </cx:chartData>
  <cx:chart>
    <cx:plotArea>
      <cx:plotAreaRegion>
        <cx:series layoutId="sunburst" uniqueId="{4A738F30-096A-48DA-ADB1-313502EC7E09}">
          <cx:tx>
            <cx:txData>
              <cx:f>Sheet1!$D$1</cx:f>
              <cx:v>Series1</cx:v>
            </cx:txData>
          </cx:tx>
          <cx:dataLabels pos="ctr">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58.2%</cx:pt>
          <cx:pt idx="1">41.8%</cx:pt>
        </cx:lvl>
      </cx:strDim>
      <cx:numDim type="size">
        <cx:f>Sheet1!$D$2:$D$3</cx:f>
        <cx:lvl ptCount="2" formatCode="General">
          <cx:pt idx="0">58.200000000000003</cx:pt>
          <cx:pt idx="1">41.799999999999997</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46DFD7E7-0D93-4EAC-87AE-168DE0C8E319}">
          <cx:tx>
            <cx:txData>
              <cx:f>Sheet1!$D$1</cx:f>
              <cx:v>Series1</cx:v>
            </cx:txData>
          </cx:tx>
          <cx:dataLabels>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separator>, </cx:separator>
          </cx:dataLabels>
          <cx:dataId val="0"/>
        </cx:series>
      </cx:plotAreaRegion>
    </cx:plotArea>
  </cx:chart>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56.5%</cx:pt>
          <cx:pt idx="1">43.5%</cx:pt>
        </cx:lvl>
      </cx:strDim>
      <cx:numDim type="size">
        <cx:f>Sheet1!$D$2:$D$3</cx:f>
        <cx:lvl ptCount="2" formatCode="General">
          <cx:pt idx="0">56.5</cx:pt>
          <cx:pt idx="1">43.5</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a:solidFill>
              <a:srgbClr val="545659">
                <a:lumMod val="65000"/>
                <a:lumOff val="35000"/>
              </a:srgbClr>
            </a:solidFill>
            <a:latin typeface="Calibri" panose="020F0502020204030204"/>
          </a:endParaRPr>
        </a:p>
      </cx:txPr>
    </cx:title>
    <cx:plotArea>
      <cx:plotAreaRegion>
        <cx:series layoutId="sunburst" uniqueId="{950B4F43-4F89-4CF4-9B1D-23863B8C83EE}">
          <cx:tx>
            <cx:txData>
              <cx:f>Sheet1!$D$1</cx:f>
              <cx:v>Series1</cx:v>
            </cx:txData>
          </cx:tx>
          <cx:dataLabels pos="ctr">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Sheet1!$A$2:$C$3</cx:f>
        <cx:lvl ptCount="2"/>
        <cx:lvl ptCount="2"/>
        <cx:lvl ptCount="2">
          <cx:pt idx="0">56.3%</cx:pt>
          <cx:pt idx="1">43.7%</cx:pt>
        </cx:lvl>
      </cx:strDim>
      <cx:numDim type="size">
        <cx:f>Sheet1!$D$2:$D$3</cx:f>
        <cx:lvl ptCount="2" formatCode="0.0%">
          <cx:pt idx="0">0.56299999999999994</cx:pt>
          <cx:pt idx="1">0.437</cx:pt>
        </cx:lvl>
      </cx:numDim>
    </cx:data>
  </cx:chartData>
  <cx:chart>
    <cx:plotArea>
      <cx:plotAreaRegion>
        <cx:series layoutId="sunburst" uniqueId="{BDC0804C-FEAA-4E91-BA5B-6608D8734702}">
          <cx:tx>
            <cx:txData>
              <cx:f>Sheet1!$D$1</cx:f>
              <cx:v>Series1</cx:v>
            </cx:txData>
          </cx:tx>
          <cx:dataLabels pos="ctr">
            <cx:txPr>
              <a:bodyPr spcFirstLastPara="1" vertOverflow="ellipsis" horzOverflow="overflow" wrap="square" lIns="0" tIns="0" rIns="0" bIns="0" anchor="ctr" anchorCtr="1"/>
              <a:lstStyle/>
              <a:p>
                <a:pPr algn="ctr" rtl="0">
                  <a:defRPr sz="800"/>
                </a:pPr>
                <a:endParaRPr lang="en-US" sz="800" b="0" i="0" u="none" strike="noStrike" baseline="0">
                  <a:solidFill>
                    <a:srgbClr val="FFFFFF"/>
                  </a:solidFill>
                  <a:latin typeface="Calibri" panose="020F0502020204030204"/>
                </a:endParaRPr>
              </a:p>
            </cx:txPr>
            <cx:visibility seriesName="0" categoryName="1" value="0"/>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DF5643-FFFF-4193-816A-2321061A5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5D1D74E-5815-43B2-8D78-828E164A72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D1282F-E2AC-4960-AD7D-44381D241442}" type="datetimeFigureOut">
              <a:rPr lang="en-GB" smtClean="0"/>
              <a:t>21/03/2025</a:t>
            </a:fld>
            <a:endParaRPr lang="en-GB"/>
          </a:p>
        </p:txBody>
      </p:sp>
      <p:sp>
        <p:nvSpPr>
          <p:cNvPr id="4" name="Footer Placeholder 3">
            <a:extLst>
              <a:ext uri="{FF2B5EF4-FFF2-40B4-BE49-F238E27FC236}">
                <a16:creationId xmlns:a16="http://schemas.microsoft.com/office/drawing/2014/main" id="{DE7A1E06-22DE-4E03-9ED2-EA7D8B8601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250B3E9-FEE8-44FD-87D8-78881241D2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3BBF95-8ED7-4182-984E-23ECB5F2C4DE}" type="slidenum">
              <a:rPr lang="en-GB" smtClean="0"/>
              <a:t>‹#›</a:t>
            </a:fld>
            <a:endParaRPr lang="en-GB"/>
          </a:p>
        </p:txBody>
      </p:sp>
    </p:spTree>
    <p:extLst>
      <p:ext uri="{BB962C8B-B14F-4D97-AF65-F5344CB8AC3E}">
        <p14:creationId xmlns:p14="http://schemas.microsoft.com/office/powerpoint/2010/main" val="342338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9703A-D0FB-412B-9C8E-87F544CA4D34}" type="datetimeFigureOut">
              <a:rPr lang="en-GB" smtClean="0"/>
              <a:t>21/03/2025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28435-249F-4604-8D28-64C290C564DA}" type="slidenum">
              <a:rPr lang="en-GB" smtClean="0"/>
              <a:t>‹#›</a:t>
            </a:fld>
            <a:endParaRPr lang="en-GB"/>
          </a:p>
        </p:txBody>
      </p:sp>
    </p:spTree>
    <p:extLst>
      <p:ext uri="{BB962C8B-B14F-4D97-AF65-F5344CB8AC3E}">
        <p14:creationId xmlns:p14="http://schemas.microsoft.com/office/powerpoint/2010/main" val="29402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28FC81-0051-4701-B028-99C0BDBBF8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12" t="1466" r="669" b="518"/>
          <a:stretch/>
        </p:blipFill>
        <p:spPr>
          <a:xfrm>
            <a:off x="1" y="0"/>
            <a:ext cx="6858000" cy="9904317"/>
          </a:xfrm>
          <a:prstGeom prst="rect">
            <a:avLst/>
          </a:prstGeom>
        </p:spPr>
      </p:pic>
      <p:sp>
        <p:nvSpPr>
          <p:cNvPr id="7" name="Rectangle 6">
            <a:extLst>
              <a:ext uri="{FF2B5EF4-FFF2-40B4-BE49-F238E27FC236}">
                <a16:creationId xmlns:a16="http://schemas.microsoft.com/office/drawing/2014/main" id="{6D5B9A92-2D56-4D33-B0D5-0143A602B06C}"/>
              </a:ext>
            </a:extLst>
          </p:cNvPr>
          <p:cNvSpPr/>
          <p:nvPr userDrawn="1"/>
        </p:nvSpPr>
        <p:spPr>
          <a:xfrm>
            <a:off x="-406" y="1"/>
            <a:ext cx="6858405" cy="9895582"/>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667719069" name="image" descr="{&quot;templafy&quot;:{&quot;id&quot;:&quot;3631bddf-1f12-430a-9e2b-74f628416021&quot;}}"/>
          <p:cNvPicPr>
            <a:picLocks noChangeAspect="1"/>
          </p:cNvPicPr>
          <p:nvPr/>
        </p:nvPicPr>
        <p:blipFill>
          <a:blip r:embed="rId3"/>
          <a:stretch>
            <a:fillRect/>
          </a:stretch>
        </p:blipFill>
        <p:spPr>
          <a:xfrm>
            <a:off x="1572673" y="2677063"/>
            <a:ext cx="3712245" cy="1087572"/>
          </a:xfrm>
          <a:prstGeom prst="rect">
            <a:avLst/>
          </a:prstGeom>
        </p:spPr>
      </p:pic>
      <p:sp>
        <p:nvSpPr>
          <p:cNvPr id="14" name="text" descr="{&quot;templafy&quot;:{&quot;id&quot;:&quot;3b332ff7-3a74-4916-b770-76ecd1e22a0f&quot;}}" title="Form.Title">
            <a:extLst>
              <a:ext uri="{FF2B5EF4-FFF2-40B4-BE49-F238E27FC236}">
                <a16:creationId xmlns:a16="http://schemas.microsoft.com/office/drawing/2014/main" id="{BBB12741-FEB6-426D-B268-8C9733A83C10}"/>
              </a:ext>
            </a:extLst>
          </p:cNvPr>
          <p:cNvSpPr/>
          <p:nvPr userDrawn="1"/>
        </p:nvSpPr>
        <p:spPr>
          <a:xfrm>
            <a:off x="1276229" y="4942582"/>
            <a:ext cx="4300053" cy="92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kern="1200">
                <a:solidFill>
                  <a:schemeClr val="bg1"/>
                </a:solidFill>
                <a:latin typeface="+mj-lt"/>
                <a:ea typeface="+mj-ea"/>
                <a:cs typeface="+mj-cs"/>
              </a:rPr>
              <a:t>Gender Pay Gap Report 2021</a:t>
            </a:r>
          </a:p>
        </p:txBody>
      </p:sp>
      <p:sp>
        <p:nvSpPr>
          <p:cNvPr id="15" name="text1" descr="{&quot;templafy&quot;:{&quot;id&quot;:&quot;78ddfcf9-fa11-4c5c-b389-845de96e8e53&quot;}}" hidden="1" title="Form.Subtitle">
            <a:extLst>
              <a:ext uri="{FF2B5EF4-FFF2-40B4-BE49-F238E27FC236}">
                <a16:creationId xmlns:a16="http://schemas.microsoft.com/office/drawing/2014/main" id="{676DF41D-38B8-4FB4-AAB5-9DC0287890F5}"/>
              </a:ext>
            </a:extLst>
          </p:cNvPr>
          <p:cNvSpPr/>
          <p:nvPr userDrawn="1"/>
        </p:nvSpPr>
        <p:spPr>
          <a:xfrm>
            <a:off x="1276230" y="5904655"/>
            <a:ext cx="4300053" cy="432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b="0" kern="1200" baseline="0">
              <a:solidFill>
                <a:schemeClr val="accent1"/>
              </a:solidFill>
              <a:latin typeface="+mn-lt"/>
              <a:ea typeface="+mn-ea"/>
              <a:cs typeface="+mn-cs"/>
            </a:endParaRPr>
          </a:p>
        </p:txBody>
      </p:sp>
      <p:sp>
        <p:nvSpPr>
          <p:cNvPr id="11" name="date" descr="{&quot;templafy&quot;:{&quot;id&quot;:&quot;677a12f8-1641-41b7-a087-9e22d6a5e0f0&quot;}}" title="Form.Date">
            <a:extLst>
              <a:ext uri="{FF2B5EF4-FFF2-40B4-BE49-F238E27FC236}">
                <a16:creationId xmlns:a16="http://schemas.microsoft.com/office/drawing/2014/main" id="{7FDC3F9B-A382-46A6-A0A7-BCFBD1FFD604}"/>
              </a:ext>
            </a:extLst>
          </p:cNvPr>
          <p:cNvSpPr/>
          <p:nvPr userDrawn="1"/>
        </p:nvSpPr>
        <p:spPr>
          <a:xfrm>
            <a:off x="1900238" y="8024387"/>
            <a:ext cx="3057525" cy="432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kern="1200">
                <a:solidFill>
                  <a:schemeClr val="accent1"/>
                </a:solidFill>
                <a:latin typeface="+mn-lt"/>
                <a:ea typeface="+mn-ea"/>
                <a:cs typeface="+mn-cs"/>
              </a:rPr>
              <a:t>29 September 2021</a:t>
            </a:r>
          </a:p>
        </p:txBody>
      </p:sp>
    </p:spTree>
    <p:extLst>
      <p:ext uri="{BB962C8B-B14F-4D97-AF65-F5344CB8AC3E}">
        <p14:creationId xmlns:p14="http://schemas.microsoft.com/office/powerpoint/2010/main" val="42922998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4" name="Content Placeholder 3">
            <a:extLst>
              <a:ext uri="{FF2B5EF4-FFF2-40B4-BE49-F238E27FC236}">
                <a16:creationId xmlns:a16="http://schemas.microsoft.com/office/drawing/2014/main" id="{26CC132A-752E-49EE-8020-24BF6F9DA8FA}"/>
              </a:ext>
            </a:extLst>
          </p:cNvPr>
          <p:cNvSpPr>
            <a:spLocks noGrp="1"/>
          </p:cNvSpPr>
          <p:nvPr>
            <p:ph sz="quarter" idx="10"/>
          </p:nvPr>
        </p:nvSpPr>
        <p:spPr>
          <a:xfrm>
            <a:off x="404517" y="1433364"/>
            <a:ext cx="6040933" cy="743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cxnSp>
        <p:nvCxnSpPr>
          <p:cNvPr id="15" name="Straight Connector 14">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5" name="Oval 2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661445337" name="image" descr="{&quot;templafy&quot;:{&quot;id&quot;:&quot;bf58e1b7-d5d2-4a97-a3db-d5f64c4a3674&quot;}}"/>
          <p:cNvPicPr>
            <a:picLocks noChangeAspect="1"/>
          </p:cNvPicPr>
          <p:nvPr/>
        </p:nvPicPr>
        <p:blipFill>
          <a:blip r:embed="rId4"/>
          <a:stretch>
            <a:fillRect/>
          </a:stretch>
        </p:blipFill>
        <p:spPr>
          <a:xfrm>
            <a:off x="4601412" y="323300"/>
            <a:ext cx="1848474" cy="541545"/>
          </a:xfrm>
          <a:prstGeom prst="rect">
            <a:avLst/>
          </a:prstGeom>
        </p:spPr>
      </p:pic>
      <p:sp>
        <p:nvSpPr>
          <p:cNvPr id="16"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proposal for  &lt;Enter client name here&gt; </a:t>
            </a:r>
          </a:p>
        </p:txBody>
      </p:sp>
      <p:sp>
        <p:nvSpPr>
          <p:cNvPr id="19"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3"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4004759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and Subtitl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4" name="Text Placeholder 3">
            <a:extLst>
              <a:ext uri="{FF2B5EF4-FFF2-40B4-BE49-F238E27FC236}">
                <a16:creationId xmlns:a16="http://schemas.microsoft.com/office/drawing/2014/main" id="{D1C970CA-7D66-46B1-B461-B08A2FE2C8E2}"/>
              </a:ext>
            </a:extLst>
          </p:cNvPr>
          <p:cNvSpPr>
            <a:spLocks noGrp="1"/>
          </p:cNvSpPr>
          <p:nvPr>
            <p:ph type="body" sz="quarter" idx="11" hasCustomPrompt="1"/>
          </p:nvPr>
        </p:nvSpPr>
        <p:spPr>
          <a:xfrm>
            <a:off x="404514" y="1298480"/>
            <a:ext cx="4495204" cy="470428"/>
          </a:xfrm>
        </p:spPr>
        <p:txBody>
          <a:bodyPr/>
          <a:lstStyle>
            <a:lvl1pPr marL="0" indent="0">
              <a:buNone/>
              <a:defRPr sz="1125">
                <a:solidFill>
                  <a:schemeClr val="accent1"/>
                </a:solidFill>
              </a:defRPr>
            </a:lvl1pPr>
            <a:lvl2pPr marL="0" indent="0">
              <a:buNone/>
              <a:defRPr sz="1125">
                <a:solidFill>
                  <a:schemeClr val="accent1"/>
                </a:solidFill>
              </a:defRPr>
            </a:lvl2pPr>
            <a:lvl3pPr marL="0" indent="0">
              <a:buNone/>
              <a:defRPr sz="1125">
                <a:solidFill>
                  <a:schemeClr val="accent1"/>
                </a:solidFill>
              </a:defRPr>
            </a:lvl3pPr>
            <a:lvl4pPr marL="0" indent="0">
              <a:buNone/>
              <a:defRPr sz="1125">
                <a:solidFill>
                  <a:schemeClr val="accent1"/>
                </a:solidFill>
              </a:defRPr>
            </a:lvl4pPr>
            <a:lvl5pPr marL="0" indent="0">
              <a:buNone/>
              <a:defRPr sz="1125">
                <a:solidFill>
                  <a:schemeClr val="accent1"/>
                </a:solidFill>
              </a:defRPr>
            </a:lvl5pPr>
          </a:lstStyle>
          <a:p>
            <a:pPr lvl="0"/>
            <a:r>
              <a:rPr lang="en-US"/>
              <a:t>Click to add subtitle</a:t>
            </a:r>
          </a:p>
        </p:txBody>
      </p:sp>
      <p:cxnSp>
        <p:nvCxnSpPr>
          <p:cNvPr id="12" name="Straight Connector 11">
            <a:extLst>
              <a:ext uri="{FF2B5EF4-FFF2-40B4-BE49-F238E27FC236}">
                <a16:creationId xmlns:a16="http://schemas.microsoft.com/office/drawing/2014/main" id="{CB391438-F1D0-42B5-B134-A57657CE03B5}"/>
              </a:ext>
            </a:extLst>
          </p:cNvPr>
          <p:cNvCxnSpPr>
            <a:cxnSpLocks/>
          </p:cNvCxnSpPr>
          <p:nvPr userDrawn="1"/>
        </p:nvCxnSpPr>
        <p:spPr>
          <a:xfrm>
            <a:off x="404515" y="1810182"/>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9712451-15CB-4ACF-A9B7-914303D9DCD4}"/>
              </a:ext>
            </a:extLst>
          </p:cNvPr>
          <p:cNvSpPr>
            <a:spLocks noGrp="1"/>
          </p:cNvSpPr>
          <p:nvPr>
            <p:ph sz="quarter" idx="12"/>
          </p:nvPr>
        </p:nvSpPr>
        <p:spPr>
          <a:xfrm>
            <a:off x="404515" y="1954529"/>
            <a:ext cx="6040933" cy="691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5" name="Oval 2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542359306" name="image" descr="{&quot;templafy&quot;:{&quot;id&quot;:&quot;ec4adab2-2ef5-48b4-be8f-0378d81e5a3f&quot;}}"/>
          <p:cNvPicPr>
            <a:picLocks noChangeAspect="1"/>
          </p:cNvPicPr>
          <p:nvPr/>
        </p:nvPicPr>
        <p:blipFill>
          <a:blip r:embed="rId4"/>
          <a:stretch>
            <a:fillRect/>
          </a:stretch>
        </p:blipFill>
        <p:spPr>
          <a:xfrm>
            <a:off x="4601412" y="323300"/>
            <a:ext cx="1848474" cy="541545"/>
          </a:xfrm>
          <a:prstGeom prst="rect">
            <a:avLst/>
          </a:prstGeom>
        </p:spPr>
      </p:pic>
      <p:sp>
        <p:nvSpPr>
          <p:cNvPr id="18"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17"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5"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6608867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and Highlight">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6CC132A-752E-49EE-8020-24BF6F9DA8FA}"/>
              </a:ext>
            </a:extLst>
          </p:cNvPr>
          <p:cNvSpPr>
            <a:spLocks noGrp="1"/>
          </p:cNvSpPr>
          <p:nvPr>
            <p:ph sz="quarter" idx="10"/>
          </p:nvPr>
        </p:nvSpPr>
        <p:spPr>
          <a:xfrm>
            <a:off x="404516" y="1413226"/>
            <a:ext cx="3719662" cy="7451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B345854-2144-4B92-8B88-CC69BC115A04}"/>
              </a:ext>
            </a:extLst>
          </p:cNvPr>
          <p:cNvSpPr>
            <a:spLocks noGrp="1"/>
          </p:cNvSpPr>
          <p:nvPr>
            <p:ph type="body" sz="quarter" idx="11"/>
          </p:nvPr>
        </p:nvSpPr>
        <p:spPr>
          <a:xfrm>
            <a:off x="4285806" y="1413226"/>
            <a:ext cx="2159645" cy="7451732"/>
          </a:xfrm>
          <a:solidFill>
            <a:schemeClr val="accent1"/>
          </a:solidFill>
        </p:spPr>
        <p:txBody>
          <a:bodyPr lIns="216000" tIns="216000" rIns="216000" bIns="216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891567560" name="image" descr="{&quot;templafy&quot;:{&quot;id&quot;:&quot;d5672e0a-35b8-45ff-9367-bd7ba113083b&quot;}}"/>
          <p:cNvPicPr>
            <a:picLocks noChangeAspect="1"/>
          </p:cNvPicPr>
          <p:nvPr/>
        </p:nvPicPr>
        <p:blipFill>
          <a:blip r:embed="rId4"/>
          <a:stretch>
            <a:fillRect/>
          </a:stretch>
        </p:blipFill>
        <p:spPr>
          <a:xfrm>
            <a:off x="4601412" y="323300"/>
            <a:ext cx="1848474" cy="541545"/>
          </a:xfrm>
          <a:prstGeom prst="rect">
            <a:avLst/>
          </a:prstGeom>
        </p:spPr>
      </p:pic>
      <p:sp>
        <p:nvSpPr>
          <p:cNvPr id="17"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16"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8"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77933784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48A2B2F-E20F-45C9-A074-222832DC42CB}"/>
              </a:ext>
            </a:extLst>
          </p:cNvPr>
          <p:cNvSpPr>
            <a:spLocks noGrp="1"/>
          </p:cNvSpPr>
          <p:nvPr>
            <p:ph type="body" sz="quarter" idx="10" hasCustomPrompt="1"/>
          </p:nvPr>
        </p:nvSpPr>
        <p:spPr>
          <a:xfrm>
            <a:off x="404517"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14" name="Text Placeholder 4">
            <a:extLst>
              <a:ext uri="{FF2B5EF4-FFF2-40B4-BE49-F238E27FC236}">
                <a16:creationId xmlns:a16="http://schemas.microsoft.com/office/drawing/2014/main" id="{6148490A-8FA5-429C-A43A-5A92DFF9BED9}"/>
              </a:ext>
            </a:extLst>
          </p:cNvPr>
          <p:cNvSpPr>
            <a:spLocks noGrp="1"/>
          </p:cNvSpPr>
          <p:nvPr>
            <p:ph type="body" sz="quarter" idx="11"/>
          </p:nvPr>
        </p:nvSpPr>
        <p:spPr>
          <a:xfrm>
            <a:off x="404516"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5C2CA503-7843-4764-91A7-B654987A81BC}"/>
              </a:ext>
            </a:extLst>
          </p:cNvPr>
          <p:cNvSpPr>
            <a:spLocks noGrp="1"/>
          </p:cNvSpPr>
          <p:nvPr>
            <p:ph type="body" sz="quarter" idx="12" hasCustomPrompt="1"/>
          </p:nvPr>
        </p:nvSpPr>
        <p:spPr>
          <a:xfrm>
            <a:off x="1957391"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18" name="Text Placeholder 4">
            <a:extLst>
              <a:ext uri="{FF2B5EF4-FFF2-40B4-BE49-F238E27FC236}">
                <a16:creationId xmlns:a16="http://schemas.microsoft.com/office/drawing/2014/main" id="{49A4BF61-CB76-4BF6-A7BD-01F3969D3176}"/>
              </a:ext>
            </a:extLst>
          </p:cNvPr>
          <p:cNvSpPr>
            <a:spLocks noGrp="1"/>
          </p:cNvSpPr>
          <p:nvPr>
            <p:ph type="body" sz="quarter" idx="13"/>
          </p:nvPr>
        </p:nvSpPr>
        <p:spPr>
          <a:xfrm>
            <a:off x="1957389"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69CDE0BA-8471-49A1-BC5D-6C8E566597FF}"/>
              </a:ext>
            </a:extLst>
          </p:cNvPr>
          <p:cNvSpPr>
            <a:spLocks noGrp="1"/>
          </p:cNvSpPr>
          <p:nvPr>
            <p:ph type="body" sz="quarter" idx="14" hasCustomPrompt="1"/>
          </p:nvPr>
        </p:nvSpPr>
        <p:spPr>
          <a:xfrm>
            <a:off x="3510262"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21" name="Text Placeholder 4">
            <a:extLst>
              <a:ext uri="{FF2B5EF4-FFF2-40B4-BE49-F238E27FC236}">
                <a16:creationId xmlns:a16="http://schemas.microsoft.com/office/drawing/2014/main" id="{0260A408-1961-4794-A24A-B1B32A9984EA}"/>
              </a:ext>
            </a:extLst>
          </p:cNvPr>
          <p:cNvSpPr>
            <a:spLocks noGrp="1"/>
          </p:cNvSpPr>
          <p:nvPr>
            <p:ph type="body" sz="quarter" idx="15"/>
          </p:nvPr>
        </p:nvSpPr>
        <p:spPr>
          <a:xfrm>
            <a:off x="3510261"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2F71811D-C564-483D-883B-5BA5209865D7}"/>
              </a:ext>
            </a:extLst>
          </p:cNvPr>
          <p:cNvSpPr>
            <a:spLocks noGrp="1"/>
          </p:cNvSpPr>
          <p:nvPr>
            <p:ph type="body" sz="quarter" idx="16" hasCustomPrompt="1"/>
          </p:nvPr>
        </p:nvSpPr>
        <p:spPr>
          <a:xfrm>
            <a:off x="5062240"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24" name="Text Placeholder 4">
            <a:extLst>
              <a:ext uri="{FF2B5EF4-FFF2-40B4-BE49-F238E27FC236}">
                <a16:creationId xmlns:a16="http://schemas.microsoft.com/office/drawing/2014/main" id="{05550B3F-FA10-4790-B8A9-2D8012C6F44C}"/>
              </a:ext>
            </a:extLst>
          </p:cNvPr>
          <p:cNvSpPr>
            <a:spLocks noGrp="1"/>
          </p:cNvSpPr>
          <p:nvPr>
            <p:ph type="body" sz="quarter" idx="17"/>
          </p:nvPr>
        </p:nvSpPr>
        <p:spPr>
          <a:xfrm>
            <a:off x="5062240"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0" name="Straight Connector 2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33" name="Oval 3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137351778" name="image" descr="{&quot;templafy&quot;:{&quot;id&quot;:&quot;26875ee2-135e-4656-98cb-909cbf6e7e83&quot;}}"/>
          <p:cNvPicPr>
            <a:picLocks noChangeAspect="1"/>
          </p:cNvPicPr>
          <p:nvPr/>
        </p:nvPicPr>
        <p:blipFill>
          <a:blip r:embed="rId4"/>
          <a:stretch>
            <a:fillRect/>
          </a:stretch>
        </p:blipFill>
        <p:spPr>
          <a:xfrm>
            <a:off x="4601412" y="323300"/>
            <a:ext cx="1848474" cy="541545"/>
          </a:xfrm>
          <a:prstGeom prst="rect">
            <a:avLst/>
          </a:prstGeom>
        </p:spPr>
      </p:pic>
      <p:sp>
        <p:nvSpPr>
          <p:cNvPr id="26"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5"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7"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0"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420701519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FEF0BFE-A7AA-4C2C-93DB-34C14B528338}"/>
              </a:ext>
            </a:extLst>
          </p:cNvPr>
          <p:cNvSpPr>
            <a:spLocks noGrp="1"/>
          </p:cNvSpPr>
          <p:nvPr>
            <p:ph sz="quarter" idx="10"/>
          </p:nvPr>
        </p:nvSpPr>
        <p:spPr>
          <a:xfrm>
            <a:off x="404517" y="2279297"/>
            <a:ext cx="2943225" cy="658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0E551C27-E1A5-42CE-A518-321EA8BE095C}"/>
              </a:ext>
            </a:extLst>
          </p:cNvPr>
          <p:cNvSpPr>
            <a:spLocks noGrp="1"/>
          </p:cNvSpPr>
          <p:nvPr>
            <p:ph sz="quarter" idx="11"/>
          </p:nvPr>
        </p:nvSpPr>
        <p:spPr>
          <a:xfrm>
            <a:off x="3509370" y="2279297"/>
            <a:ext cx="2936080" cy="658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358784166" name="image" descr="{&quot;templafy&quot;:{&quot;id&quot;:&quot;6061d974-8d55-4e98-a2f7-8845d7578658&quot;}}"/>
          <p:cNvPicPr>
            <a:picLocks noChangeAspect="1"/>
          </p:cNvPicPr>
          <p:nvPr/>
        </p:nvPicPr>
        <p:blipFill>
          <a:blip r:embed="rId4"/>
          <a:stretch>
            <a:fillRect/>
          </a:stretch>
        </p:blipFill>
        <p:spPr>
          <a:xfrm>
            <a:off x="4601412" y="323300"/>
            <a:ext cx="1848474" cy="541545"/>
          </a:xfrm>
          <a:prstGeom prst="rect">
            <a:avLst/>
          </a:prstGeom>
        </p:spPr>
      </p:pic>
      <p:sp>
        <p:nvSpPr>
          <p:cNvPr id="17"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6"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18"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4"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88107315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4" name="Content Placeholder 3">
            <a:extLst>
              <a:ext uri="{FF2B5EF4-FFF2-40B4-BE49-F238E27FC236}">
                <a16:creationId xmlns:a16="http://schemas.microsoft.com/office/drawing/2014/main" id="{2D9A3C3E-EF35-45F0-807D-6B92948D186B}"/>
              </a:ext>
            </a:extLst>
          </p:cNvPr>
          <p:cNvSpPr>
            <a:spLocks noGrp="1"/>
          </p:cNvSpPr>
          <p:nvPr>
            <p:ph sz="quarter" idx="10"/>
          </p:nvPr>
        </p:nvSpPr>
        <p:spPr>
          <a:xfrm>
            <a:off x="405001" y="2288002"/>
            <a:ext cx="6047592" cy="3080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A0A5E804-24C6-42E7-B7EA-89E8BEB051B2}"/>
              </a:ext>
            </a:extLst>
          </p:cNvPr>
          <p:cNvSpPr>
            <a:spLocks noGrp="1"/>
          </p:cNvSpPr>
          <p:nvPr>
            <p:ph sz="quarter" idx="11"/>
          </p:nvPr>
        </p:nvSpPr>
        <p:spPr>
          <a:xfrm>
            <a:off x="3510002" y="5785958"/>
            <a:ext cx="2943000" cy="3080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2BD7AD66-1DEC-4E4E-908E-9E676B26AC62}"/>
              </a:ext>
            </a:extLst>
          </p:cNvPr>
          <p:cNvCxnSpPr>
            <a:cxnSpLocks/>
          </p:cNvCxnSpPr>
          <p:nvPr userDrawn="1"/>
        </p:nvCxnSpPr>
        <p:spPr>
          <a:xfrm>
            <a:off x="404515" y="1283200"/>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12">
            <a:extLst>
              <a:ext uri="{FF2B5EF4-FFF2-40B4-BE49-F238E27FC236}">
                <a16:creationId xmlns:a16="http://schemas.microsoft.com/office/drawing/2014/main" id="{C9787096-AEE3-4E2B-AAA1-1661D9D6CB43}"/>
              </a:ext>
            </a:extLst>
          </p:cNvPr>
          <p:cNvSpPr>
            <a:spLocks noGrp="1"/>
          </p:cNvSpPr>
          <p:nvPr>
            <p:ph sz="quarter" idx="12"/>
          </p:nvPr>
        </p:nvSpPr>
        <p:spPr>
          <a:xfrm>
            <a:off x="405004" y="5785958"/>
            <a:ext cx="2943000" cy="3080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5" name="Oval 2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845111129" name="image" descr="{&quot;templafy&quot;:{&quot;id&quot;:&quot;26c815f3-f1b8-465b-94a7-064d5141b852&quot;}}"/>
          <p:cNvPicPr>
            <a:picLocks noChangeAspect="1"/>
          </p:cNvPicPr>
          <p:nvPr/>
        </p:nvPicPr>
        <p:blipFill>
          <a:blip r:embed="rId4"/>
          <a:stretch>
            <a:fillRect/>
          </a:stretch>
        </p:blipFill>
        <p:spPr>
          <a:xfrm>
            <a:off x="4601412" y="323300"/>
            <a:ext cx="1848474" cy="541545"/>
          </a:xfrm>
          <a:prstGeom prst="rect">
            <a:avLst/>
          </a:prstGeom>
        </p:spPr>
      </p:pic>
      <p:sp>
        <p:nvSpPr>
          <p:cNvPr id="19"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8"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0"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41625447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4" name="Content Placeholder 3">
            <a:extLst>
              <a:ext uri="{FF2B5EF4-FFF2-40B4-BE49-F238E27FC236}">
                <a16:creationId xmlns:a16="http://schemas.microsoft.com/office/drawing/2014/main" id="{2D9A3C3E-EF35-45F0-807D-6B92948D186B}"/>
              </a:ext>
            </a:extLst>
          </p:cNvPr>
          <p:cNvSpPr>
            <a:spLocks noGrp="1"/>
          </p:cNvSpPr>
          <p:nvPr>
            <p:ph sz="quarter" idx="10"/>
          </p:nvPr>
        </p:nvSpPr>
        <p:spPr>
          <a:xfrm>
            <a:off x="405002" y="2288007"/>
            <a:ext cx="2935420" cy="307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A0A5E804-24C6-42E7-B7EA-89E8BEB051B2}"/>
              </a:ext>
            </a:extLst>
          </p:cNvPr>
          <p:cNvSpPr>
            <a:spLocks noGrp="1"/>
          </p:cNvSpPr>
          <p:nvPr>
            <p:ph sz="quarter" idx="11"/>
          </p:nvPr>
        </p:nvSpPr>
        <p:spPr>
          <a:xfrm>
            <a:off x="3509370" y="5783088"/>
            <a:ext cx="2943632" cy="3082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2BD7AD66-1DEC-4E4E-908E-9E676B26AC62}"/>
              </a:ext>
            </a:extLst>
          </p:cNvPr>
          <p:cNvCxnSpPr>
            <a:cxnSpLocks/>
          </p:cNvCxnSpPr>
          <p:nvPr userDrawn="1"/>
        </p:nvCxnSpPr>
        <p:spPr>
          <a:xfrm>
            <a:off x="404515" y="1276798"/>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12">
            <a:extLst>
              <a:ext uri="{FF2B5EF4-FFF2-40B4-BE49-F238E27FC236}">
                <a16:creationId xmlns:a16="http://schemas.microsoft.com/office/drawing/2014/main" id="{9A39977A-34AD-485E-BCEB-F10E25228224}"/>
              </a:ext>
            </a:extLst>
          </p:cNvPr>
          <p:cNvSpPr>
            <a:spLocks noGrp="1"/>
          </p:cNvSpPr>
          <p:nvPr>
            <p:ph sz="quarter" idx="12"/>
          </p:nvPr>
        </p:nvSpPr>
        <p:spPr>
          <a:xfrm>
            <a:off x="404515" y="5783091"/>
            <a:ext cx="2947089" cy="308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2">
            <a:extLst>
              <a:ext uri="{FF2B5EF4-FFF2-40B4-BE49-F238E27FC236}">
                <a16:creationId xmlns:a16="http://schemas.microsoft.com/office/drawing/2014/main" id="{2B8617E7-2328-4C11-BC65-31DE83F4AF00}"/>
              </a:ext>
            </a:extLst>
          </p:cNvPr>
          <p:cNvSpPr>
            <a:spLocks noGrp="1"/>
          </p:cNvSpPr>
          <p:nvPr>
            <p:ph sz="quarter" idx="13"/>
          </p:nvPr>
        </p:nvSpPr>
        <p:spPr>
          <a:xfrm>
            <a:off x="3517580" y="2288004"/>
            <a:ext cx="2927532" cy="3078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3" name="Straight Connector 22">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6" name="Oval 25">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471066118" name="image" descr="{&quot;templafy&quot;:{&quot;id&quot;:&quot;fbd30a0e-0b0e-409f-8255-1155958d2122&quot;}}"/>
          <p:cNvPicPr>
            <a:picLocks noChangeAspect="1"/>
          </p:cNvPicPr>
          <p:nvPr/>
        </p:nvPicPr>
        <p:blipFill>
          <a:blip r:embed="rId4"/>
          <a:stretch>
            <a:fillRect/>
          </a:stretch>
        </p:blipFill>
        <p:spPr>
          <a:xfrm>
            <a:off x="4601412" y="323300"/>
            <a:ext cx="1848474" cy="541545"/>
          </a:xfrm>
          <a:prstGeom prst="rect">
            <a:avLst/>
          </a:prstGeom>
        </p:spPr>
      </p:pic>
      <p:sp>
        <p:nvSpPr>
          <p:cNvPr id="20"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9"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1"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7"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2734263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_Margin Pictu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7341F8-B0E1-4065-A36B-1C46AC79323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2899" t="1003" r="12519" b="401"/>
          <a:stretch/>
        </p:blipFill>
        <p:spPr>
          <a:xfrm>
            <a:off x="4305640" y="0"/>
            <a:ext cx="2552362" cy="9914194"/>
          </a:xfrm>
          <a:prstGeom prst="rect">
            <a:avLst/>
          </a:prstGeom>
        </p:spPr>
      </p:pic>
      <p:sp>
        <p:nvSpPr>
          <p:cNvPr id="26" name="Rectangle 25">
            <a:extLst>
              <a:ext uri="{FF2B5EF4-FFF2-40B4-BE49-F238E27FC236}">
                <a16:creationId xmlns:a16="http://schemas.microsoft.com/office/drawing/2014/main" id="{6D5B9A92-2D56-4D33-B0D5-0143A602B06C}"/>
              </a:ext>
            </a:extLst>
          </p:cNvPr>
          <p:cNvSpPr/>
          <p:nvPr userDrawn="1"/>
        </p:nvSpPr>
        <p:spPr>
          <a:xfrm>
            <a:off x="4295765" y="0"/>
            <a:ext cx="2562234"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15" name="Content Placeholder 14">
            <a:extLst>
              <a:ext uri="{FF2B5EF4-FFF2-40B4-BE49-F238E27FC236}">
                <a16:creationId xmlns:a16="http://schemas.microsoft.com/office/drawing/2014/main" id="{AF54EBB2-B5DB-49C7-A29A-2C04D9ABD4F5}"/>
              </a:ext>
            </a:extLst>
          </p:cNvPr>
          <p:cNvSpPr>
            <a:spLocks noGrp="1"/>
          </p:cNvSpPr>
          <p:nvPr>
            <p:ph sz="quarter" idx="10"/>
          </p:nvPr>
        </p:nvSpPr>
        <p:spPr>
          <a:xfrm>
            <a:off x="405000" y="1433362"/>
            <a:ext cx="3722885" cy="7763129"/>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10E06344-1E82-4799-A367-199940E511F1}"/>
              </a:ext>
            </a:extLst>
          </p:cNvPr>
          <p:cNvCxnSpPr>
            <a:cxnSpLocks/>
          </p:cNvCxnSpPr>
          <p:nvPr userDrawn="1"/>
        </p:nvCxnSpPr>
        <p:spPr>
          <a:xfrm flipV="1">
            <a:off x="404517" y="1279065"/>
            <a:ext cx="3901123" cy="634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pic>
        <p:nvPicPr>
          <p:cNvPr id="1304927040" name="image" descr="{&quot;templafy&quot;:{&quot;id&quot;:&quot;28221a00-6131-4740-8cf6-858c56418e8b&quot;}}"/>
          <p:cNvPicPr>
            <a:picLocks noChangeAspect="1"/>
          </p:cNvPicPr>
          <p:nvPr/>
        </p:nvPicPr>
        <p:blipFill>
          <a:blip r:embed="rId5"/>
          <a:stretch>
            <a:fillRect/>
          </a:stretch>
        </p:blipFill>
        <p:spPr>
          <a:xfrm>
            <a:off x="4604119" y="325501"/>
            <a:ext cx="1848474" cy="541545"/>
          </a:xfrm>
          <a:prstGeom prst="rect">
            <a:avLst/>
          </a:prstGeom>
        </p:spPr>
      </p:pic>
      <p:sp>
        <p:nvSpPr>
          <p:cNvPr id="19"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5" name="Oval 2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18"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0"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7"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83395024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4" name="Straight Connector 13">
            <a:extLst>
              <a:ext uri="{FF2B5EF4-FFF2-40B4-BE49-F238E27FC236}">
                <a16:creationId xmlns:a16="http://schemas.microsoft.com/office/drawing/2014/main" id="{2BD7AD66-1DEC-4E4E-908E-9E676B26AC62}"/>
              </a:ext>
            </a:extLst>
          </p:cNvPr>
          <p:cNvCxnSpPr>
            <a:cxnSpLocks/>
          </p:cNvCxnSpPr>
          <p:nvPr userDrawn="1"/>
        </p:nvCxnSpPr>
        <p:spPr>
          <a:xfrm>
            <a:off x="404515" y="1285625"/>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2" name="Oval 21">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3" name="Text Placeholder 13">
            <a:extLst>
              <a:ext uri="{FF2B5EF4-FFF2-40B4-BE49-F238E27FC236}">
                <a16:creationId xmlns:a16="http://schemas.microsoft.com/office/drawing/2014/main" id="{2FD9C762-30BE-44C8-A6B9-CDA5633AC464}"/>
              </a:ext>
            </a:extLst>
          </p:cNvPr>
          <p:cNvSpPr>
            <a:spLocks noGrp="1"/>
          </p:cNvSpPr>
          <p:nvPr>
            <p:ph type="body" sz="quarter" idx="15"/>
          </p:nvPr>
        </p:nvSpPr>
        <p:spPr>
          <a:xfrm>
            <a:off x="1288841" y="3714752"/>
            <a:ext cx="2029795" cy="5150203"/>
          </a:xfrm>
        </p:spPr>
        <p:txBody>
          <a:bodyPr/>
          <a:lstStyle>
            <a:lvl1pPr>
              <a:defRPr sz="900"/>
            </a:lvl1pPr>
            <a:lvl2pPr>
              <a:defRPr sz="787"/>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0">
            <a:extLst>
              <a:ext uri="{FF2B5EF4-FFF2-40B4-BE49-F238E27FC236}">
                <a16:creationId xmlns:a16="http://schemas.microsoft.com/office/drawing/2014/main" id="{48CE24CF-7B79-4672-9245-AA8F18BBA6BC}"/>
              </a:ext>
            </a:extLst>
          </p:cNvPr>
          <p:cNvSpPr>
            <a:spLocks noGrp="1"/>
          </p:cNvSpPr>
          <p:nvPr>
            <p:ph type="body" sz="quarter" idx="25" hasCustomPrompt="1"/>
          </p:nvPr>
        </p:nvSpPr>
        <p:spPr>
          <a:xfrm>
            <a:off x="1288840" y="2276833"/>
            <a:ext cx="2025585" cy="418464"/>
          </a:xfrm>
        </p:spPr>
        <p:txBody>
          <a:bodyPr/>
          <a:lstStyle>
            <a:lvl1pPr>
              <a:buNone/>
              <a:defRPr>
                <a:solidFill>
                  <a:schemeClr val="accent1"/>
                </a:solidFill>
              </a:defRPr>
            </a:lvl1pPr>
          </a:lstStyle>
          <a:p>
            <a:pPr lvl="0"/>
            <a:r>
              <a:rPr lang="en-US"/>
              <a:t>Click to add name</a:t>
            </a:r>
          </a:p>
        </p:txBody>
      </p:sp>
      <p:sp>
        <p:nvSpPr>
          <p:cNvPr id="25" name="Text Placeholder 20">
            <a:extLst>
              <a:ext uri="{FF2B5EF4-FFF2-40B4-BE49-F238E27FC236}">
                <a16:creationId xmlns:a16="http://schemas.microsoft.com/office/drawing/2014/main" id="{A0C915CD-9589-4CB2-9568-CCD3056D7E3C}"/>
              </a:ext>
            </a:extLst>
          </p:cNvPr>
          <p:cNvSpPr>
            <a:spLocks noGrp="1"/>
          </p:cNvSpPr>
          <p:nvPr>
            <p:ph type="body" sz="quarter" idx="17" hasCustomPrompt="1"/>
          </p:nvPr>
        </p:nvSpPr>
        <p:spPr>
          <a:xfrm>
            <a:off x="1288840" y="2696677"/>
            <a:ext cx="2025585" cy="366157"/>
          </a:xfrm>
        </p:spPr>
        <p:txBody>
          <a:bodyPr/>
          <a:lstStyle>
            <a:lvl1pPr>
              <a:buNone/>
              <a:defRPr sz="900">
                <a:solidFill>
                  <a:schemeClr val="tx2"/>
                </a:solidFill>
              </a:defRPr>
            </a:lvl1pPr>
          </a:lstStyle>
          <a:p>
            <a:pPr lvl="0"/>
            <a:r>
              <a:rPr lang="en-US"/>
              <a:t>Click to add position</a:t>
            </a:r>
          </a:p>
        </p:txBody>
      </p:sp>
      <p:sp>
        <p:nvSpPr>
          <p:cNvPr id="26" name="Text Placeholder 20">
            <a:extLst>
              <a:ext uri="{FF2B5EF4-FFF2-40B4-BE49-F238E27FC236}">
                <a16:creationId xmlns:a16="http://schemas.microsoft.com/office/drawing/2014/main" id="{1EF97DD3-2B90-47B2-9512-4178CD8BC8AE}"/>
              </a:ext>
            </a:extLst>
          </p:cNvPr>
          <p:cNvSpPr>
            <a:spLocks noGrp="1"/>
          </p:cNvSpPr>
          <p:nvPr>
            <p:ph type="body" sz="quarter" idx="18" hasCustomPrompt="1"/>
          </p:nvPr>
        </p:nvSpPr>
        <p:spPr>
          <a:xfrm>
            <a:off x="1288840" y="3066922"/>
            <a:ext cx="2025585" cy="366157"/>
          </a:xfrm>
        </p:spPr>
        <p:txBody>
          <a:bodyPr/>
          <a:lstStyle>
            <a:lvl1pPr>
              <a:buNone/>
              <a:defRPr sz="900">
                <a:solidFill>
                  <a:schemeClr val="tx2"/>
                </a:solidFill>
              </a:defRPr>
            </a:lvl1pPr>
          </a:lstStyle>
          <a:p>
            <a:pPr lvl="0"/>
            <a:r>
              <a:rPr lang="en-US"/>
              <a:t>Click to add email</a:t>
            </a:r>
          </a:p>
        </p:txBody>
      </p:sp>
      <p:sp>
        <p:nvSpPr>
          <p:cNvPr id="27" name="Picture Placeholder 2">
            <a:extLst>
              <a:ext uri="{FF2B5EF4-FFF2-40B4-BE49-F238E27FC236}">
                <a16:creationId xmlns:a16="http://schemas.microsoft.com/office/drawing/2014/main" id="{F5F5EA5A-F8B7-4775-B6CE-68F6D66A7F05}"/>
              </a:ext>
            </a:extLst>
          </p:cNvPr>
          <p:cNvSpPr>
            <a:spLocks noGrp="1"/>
          </p:cNvSpPr>
          <p:nvPr>
            <p:ph type="pic" sz="quarter" idx="19" hasCustomPrompt="1"/>
          </p:nvPr>
        </p:nvSpPr>
        <p:spPr>
          <a:xfrm>
            <a:off x="148364" y="2276833"/>
            <a:ext cx="1059073" cy="1081631"/>
          </a:xfrm>
          <a:prstGeom prst="ellipse">
            <a:avLst/>
          </a:prstGeom>
        </p:spPr>
        <p:txBody>
          <a:bodyPr/>
          <a:lstStyle>
            <a:lvl1pPr algn="ctr">
              <a:buNone/>
              <a:defRPr sz="1089"/>
            </a:lvl1pPr>
          </a:lstStyle>
          <a:p>
            <a:r>
              <a:rPr lang="en-US"/>
              <a:t>Picture</a:t>
            </a:r>
            <a:endParaRPr lang="en-GB"/>
          </a:p>
        </p:txBody>
      </p:sp>
      <p:sp>
        <p:nvSpPr>
          <p:cNvPr id="28" name="Text Placeholder 13">
            <a:extLst>
              <a:ext uri="{FF2B5EF4-FFF2-40B4-BE49-F238E27FC236}">
                <a16:creationId xmlns:a16="http://schemas.microsoft.com/office/drawing/2014/main" id="{2FD9C762-30BE-44C8-A6B9-CDA5633AC464}"/>
              </a:ext>
            </a:extLst>
          </p:cNvPr>
          <p:cNvSpPr>
            <a:spLocks noGrp="1"/>
          </p:cNvSpPr>
          <p:nvPr>
            <p:ph type="body" sz="quarter" idx="26"/>
          </p:nvPr>
        </p:nvSpPr>
        <p:spPr>
          <a:xfrm>
            <a:off x="4646399" y="3714752"/>
            <a:ext cx="2029795" cy="5150203"/>
          </a:xfrm>
        </p:spPr>
        <p:txBody>
          <a:bodyPr/>
          <a:lstStyle>
            <a:lvl1pPr>
              <a:defRPr sz="900"/>
            </a:lvl1pPr>
            <a:lvl2pPr>
              <a:defRPr sz="787"/>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0">
            <a:extLst>
              <a:ext uri="{FF2B5EF4-FFF2-40B4-BE49-F238E27FC236}">
                <a16:creationId xmlns:a16="http://schemas.microsoft.com/office/drawing/2014/main" id="{48CE24CF-7B79-4672-9245-AA8F18BBA6BC}"/>
              </a:ext>
            </a:extLst>
          </p:cNvPr>
          <p:cNvSpPr>
            <a:spLocks noGrp="1"/>
          </p:cNvSpPr>
          <p:nvPr>
            <p:ph type="body" sz="quarter" idx="27" hasCustomPrompt="1"/>
          </p:nvPr>
        </p:nvSpPr>
        <p:spPr>
          <a:xfrm>
            <a:off x="4646398" y="2276833"/>
            <a:ext cx="2025585" cy="418464"/>
          </a:xfrm>
        </p:spPr>
        <p:txBody>
          <a:bodyPr/>
          <a:lstStyle>
            <a:lvl1pPr>
              <a:buNone/>
              <a:defRPr>
                <a:solidFill>
                  <a:schemeClr val="accent1"/>
                </a:solidFill>
              </a:defRPr>
            </a:lvl1pPr>
          </a:lstStyle>
          <a:p>
            <a:pPr lvl="0"/>
            <a:r>
              <a:rPr lang="en-US"/>
              <a:t>Click to add name</a:t>
            </a:r>
          </a:p>
        </p:txBody>
      </p:sp>
      <p:sp>
        <p:nvSpPr>
          <p:cNvPr id="30" name="Text Placeholder 20">
            <a:extLst>
              <a:ext uri="{FF2B5EF4-FFF2-40B4-BE49-F238E27FC236}">
                <a16:creationId xmlns:a16="http://schemas.microsoft.com/office/drawing/2014/main" id="{A0C915CD-9589-4CB2-9568-CCD3056D7E3C}"/>
              </a:ext>
            </a:extLst>
          </p:cNvPr>
          <p:cNvSpPr>
            <a:spLocks noGrp="1"/>
          </p:cNvSpPr>
          <p:nvPr>
            <p:ph type="body" sz="quarter" idx="28" hasCustomPrompt="1"/>
          </p:nvPr>
        </p:nvSpPr>
        <p:spPr>
          <a:xfrm>
            <a:off x="4646398" y="2696677"/>
            <a:ext cx="2025585" cy="366157"/>
          </a:xfrm>
        </p:spPr>
        <p:txBody>
          <a:bodyPr/>
          <a:lstStyle>
            <a:lvl1pPr>
              <a:buNone/>
              <a:defRPr sz="900">
                <a:solidFill>
                  <a:schemeClr val="tx2"/>
                </a:solidFill>
              </a:defRPr>
            </a:lvl1pPr>
          </a:lstStyle>
          <a:p>
            <a:pPr lvl="0"/>
            <a:r>
              <a:rPr lang="en-US"/>
              <a:t>Click to add position</a:t>
            </a:r>
          </a:p>
        </p:txBody>
      </p:sp>
      <p:sp>
        <p:nvSpPr>
          <p:cNvPr id="31" name="Text Placeholder 20">
            <a:extLst>
              <a:ext uri="{FF2B5EF4-FFF2-40B4-BE49-F238E27FC236}">
                <a16:creationId xmlns:a16="http://schemas.microsoft.com/office/drawing/2014/main" id="{1EF97DD3-2B90-47B2-9512-4178CD8BC8AE}"/>
              </a:ext>
            </a:extLst>
          </p:cNvPr>
          <p:cNvSpPr>
            <a:spLocks noGrp="1"/>
          </p:cNvSpPr>
          <p:nvPr>
            <p:ph type="body" sz="quarter" idx="29" hasCustomPrompt="1"/>
          </p:nvPr>
        </p:nvSpPr>
        <p:spPr>
          <a:xfrm>
            <a:off x="4646398" y="3066922"/>
            <a:ext cx="2025585" cy="366157"/>
          </a:xfrm>
        </p:spPr>
        <p:txBody>
          <a:bodyPr/>
          <a:lstStyle>
            <a:lvl1pPr>
              <a:buNone/>
              <a:defRPr sz="900">
                <a:solidFill>
                  <a:schemeClr val="tx2"/>
                </a:solidFill>
              </a:defRPr>
            </a:lvl1pPr>
          </a:lstStyle>
          <a:p>
            <a:pPr lvl="0"/>
            <a:r>
              <a:rPr lang="en-US"/>
              <a:t>Click to add email</a:t>
            </a:r>
          </a:p>
        </p:txBody>
      </p:sp>
      <p:sp>
        <p:nvSpPr>
          <p:cNvPr id="32" name="Picture Placeholder 2">
            <a:extLst>
              <a:ext uri="{FF2B5EF4-FFF2-40B4-BE49-F238E27FC236}">
                <a16:creationId xmlns:a16="http://schemas.microsoft.com/office/drawing/2014/main" id="{F5F5EA5A-F8B7-4775-B6CE-68F6D66A7F05}"/>
              </a:ext>
            </a:extLst>
          </p:cNvPr>
          <p:cNvSpPr>
            <a:spLocks noGrp="1"/>
          </p:cNvSpPr>
          <p:nvPr>
            <p:ph type="pic" sz="quarter" idx="30" hasCustomPrompt="1"/>
          </p:nvPr>
        </p:nvSpPr>
        <p:spPr>
          <a:xfrm>
            <a:off x="3505922" y="2276833"/>
            <a:ext cx="1059073" cy="1081631"/>
          </a:xfrm>
          <a:prstGeom prst="ellipse">
            <a:avLst/>
          </a:prstGeom>
        </p:spPr>
        <p:txBody>
          <a:bodyPr/>
          <a:lstStyle>
            <a:lvl1pPr algn="ctr">
              <a:buNone/>
              <a:defRPr sz="1089"/>
            </a:lvl1pPr>
          </a:lstStyle>
          <a:p>
            <a:r>
              <a:rPr lang="en-US"/>
              <a:t>Picture</a:t>
            </a:r>
            <a:endParaRPr lang="en-GB"/>
          </a:p>
        </p:txBody>
      </p:sp>
      <p:pic>
        <p:nvPicPr>
          <p:cNvPr id="574496998" name="image" descr="{&quot;templafy&quot;:{&quot;id&quot;:&quot;c174f7b1-30e6-4970-9bb0-35f7a6ed1b3e&quot;}}"/>
          <p:cNvPicPr>
            <a:picLocks noChangeAspect="1"/>
          </p:cNvPicPr>
          <p:nvPr/>
        </p:nvPicPr>
        <p:blipFill>
          <a:blip r:embed="rId4"/>
          <a:stretch>
            <a:fillRect/>
          </a:stretch>
        </p:blipFill>
        <p:spPr>
          <a:xfrm>
            <a:off x="4601412" y="323300"/>
            <a:ext cx="1848474" cy="541545"/>
          </a:xfrm>
          <a:prstGeom prst="rect">
            <a:avLst/>
          </a:prstGeom>
        </p:spPr>
      </p:pic>
      <p:sp>
        <p:nvSpPr>
          <p:cNvPr id="37"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33"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36" name="Picture Placeholder 3"/>
          <p:cNvSpPr>
            <a:spLocks noGrp="1"/>
          </p:cNvSpPr>
          <p:nvPr>
            <p:ph type="pic" sz="quarter" idx="66" hasCustomPrompt="1"/>
          </p:nvPr>
        </p:nvSpPr>
        <p:spPr>
          <a:xfrm>
            <a:off x="404515" y="270006"/>
            <a:ext cx="1808830" cy="532438"/>
          </a:xfrm>
        </p:spPr>
        <p:txBody>
          <a:bodyPr/>
          <a:lstStyle>
            <a:lvl1pPr marL="0" indent="0">
              <a:buNone/>
              <a:defRPr/>
            </a:lvl1pPr>
          </a:lstStyle>
          <a:p>
            <a:r>
              <a:rPr lang="en-GB"/>
              <a:t>Client logo</a:t>
            </a:r>
          </a:p>
        </p:txBody>
      </p:sp>
      <p:sp>
        <p:nvSpPr>
          <p:cNvPr id="35"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4224820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6" name="Graphic 3">
            <a:extLst>
              <a:ext uri="{FF2B5EF4-FFF2-40B4-BE49-F238E27FC236}">
                <a16:creationId xmlns:a16="http://schemas.microsoft.com/office/drawing/2014/main" id="{3E5A0BAD-FAAF-4827-98B6-B0AB103B5115}"/>
              </a:ext>
            </a:extLst>
          </p:cNvPr>
          <p:cNvSpPr/>
          <p:nvPr/>
        </p:nvSpPr>
        <p:spPr>
          <a:xfrm>
            <a:off x="1260581" y="2679901"/>
            <a:ext cx="386732" cy="346937"/>
          </a:xfrm>
          <a:custGeom>
            <a:avLst/>
            <a:gdLst>
              <a:gd name="connsiteX0" fmla="*/ 549223 w 1681441"/>
              <a:gd name="connsiteY0" fmla="*/ 695110 h 1265688"/>
              <a:gd name="connsiteX1" fmla="*/ 549223 w 1681441"/>
              <a:gd name="connsiteY1" fmla="*/ 1036379 h 1265688"/>
              <a:gd name="connsiteX2" fmla="*/ 534195 w 1681441"/>
              <a:gd name="connsiteY2" fmla="*/ 1156605 h 1265688"/>
              <a:gd name="connsiteX3" fmla="*/ 483475 w 1681441"/>
              <a:gd name="connsiteY3" fmla="*/ 1226111 h 1265688"/>
              <a:gd name="connsiteX4" fmla="*/ 396436 w 1681441"/>
              <a:gd name="connsiteY4" fmla="*/ 1258046 h 1265688"/>
              <a:gd name="connsiteX5" fmla="*/ 271199 w 1681441"/>
              <a:gd name="connsiteY5" fmla="*/ 1265560 h 1265688"/>
              <a:gd name="connsiteX6" fmla="*/ 145963 w 1681441"/>
              <a:gd name="connsiteY6" fmla="*/ 1258046 h 1265688"/>
              <a:gd name="connsiteX7" fmla="*/ 63308 w 1681441"/>
              <a:gd name="connsiteY7" fmla="*/ 1226111 h 1265688"/>
              <a:gd name="connsiteX8" fmla="*/ 15718 w 1681441"/>
              <a:gd name="connsiteY8" fmla="*/ 1156605 h 1265688"/>
              <a:gd name="connsiteX9" fmla="*/ 63 w 1681441"/>
              <a:gd name="connsiteY9" fmla="*/ 1036379 h 1265688"/>
              <a:gd name="connsiteX10" fmla="*/ 8203 w 1681441"/>
              <a:gd name="connsiteY10" fmla="*/ 882338 h 1265688"/>
              <a:gd name="connsiteX11" fmla="*/ 33251 w 1681441"/>
              <a:gd name="connsiteY11" fmla="*/ 748336 h 1265688"/>
              <a:gd name="connsiteX12" fmla="*/ 80841 w 1681441"/>
              <a:gd name="connsiteY12" fmla="*/ 623100 h 1265688"/>
              <a:gd name="connsiteX13" fmla="*/ 152225 w 1681441"/>
              <a:gd name="connsiteY13" fmla="*/ 502247 h 1265688"/>
              <a:gd name="connsiteX14" fmla="*/ 434006 w 1681441"/>
              <a:gd name="connsiteY14" fmla="*/ 81453 h 1265688"/>
              <a:gd name="connsiteX15" fmla="*/ 465942 w 1681441"/>
              <a:gd name="connsiteY15" fmla="*/ 43883 h 1265688"/>
              <a:gd name="connsiteX16" fmla="*/ 507896 w 1681441"/>
              <a:gd name="connsiteY16" fmla="*/ 18835 h 1265688"/>
              <a:gd name="connsiteX17" fmla="*/ 570514 w 1681441"/>
              <a:gd name="connsiteY17" fmla="*/ 4433 h 1265688"/>
              <a:gd name="connsiteX18" fmla="*/ 656301 w 1681441"/>
              <a:gd name="connsiteY18" fmla="*/ 50 h 1265688"/>
              <a:gd name="connsiteX19" fmla="*/ 748349 w 1681441"/>
              <a:gd name="connsiteY19" fmla="*/ 4433 h 1265688"/>
              <a:gd name="connsiteX20" fmla="*/ 801574 w 1681441"/>
              <a:gd name="connsiteY20" fmla="*/ 20714 h 1265688"/>
              <a:gd name="connsiteX21" fmla="*/ 819107 w 1681441"/>
              <a:gd name="connsiteY21" fmla="*/ 50770 h 1265688"/>
              <a:gd name="connsiteX22" fmla="*/ 810341 w 1681441"/>
              <a:gd name="connsiteY22" fmla="*/ 92724 h 1265688"/>
              <a:gd name="connsiteX23" fmla="*/ 1414605 w 1681441"/>
              <a:gd name="connsiteY23" fmla="*/ 695110 h 1265688"/>
              <a:gd name="connsiteX24" fmla="*/ 1414605 w 1681441"/>
              <a:gd name="connsiteY24" fmla="*/ 1036379 h 1265688"/>
              <a:gd name="connsiteX25" fmla="*/ 1397698 w 1681441"/>
              <a:gd name="connsiteY25" fmla="*/ 1156605 h 1265688"/>
              <a:gd name="connsiteX26" fmla="*/ 1346977 w 1681441"/>
              <a:gd name="connsiteY26" fmla="*/ 1226111 h 1265688"/>
              <a:gd name="connsiteX27" fmla="*/ 1259312 w 1681441"/>
              <a:gd name="connsiteY27" fmla="*/ 1258046 h 1265688"/>
              <a:gd name="connsiteX28" fmla="*/ 1134076 w 1681441"/>
              <a:gd name="connsiteY28" fmla="*/ 1265560 h 1265688"/>
              <a:gd name="connsiteX29" fmla="*/ 1008840 w 1681441"/>
              <a:gd name="connsiteY29" fmla="*/ 1258046 h 1265688"/>
              <a:gd name="connsiteX30" fmla="*/ 925558 w 1681441"/>
              <a:gd name="connsiteY30" fmla="*/ 1226111 h 1265688"/>
              <a:gd name="connsiteX31" fmla="*/ 877968 w 1681441"/>
              <a:gd name="connsiteY31" fmla="*/ 1156605 h 1265688"/>
              <a:gd name="connsiteX32" fmla="*/ 863566 w 1681441"/>
              <a:gd name="connsiteY32" fmla="*/ 1036379 h 1265688"/>
              <a:gd name="connsiteX33" fmla="*/ 871080 w 1681441"/>
              <a:gd name="connsiteY33" fmla="*/ 882338 h 1265688"/>
              <a:gd name="connsiteX34" fmla="*/ 896754 w 1681441"/>
              <a:gd name="connsiteY34" fmla="*/ 748336 h 1265688"/>
              <a:gd name="connsiteX35" fmla="*/ 943717 w 1681441"/>
              <a:gd name="connsiteY35" fmla="*/ 623100 h 1265688"/>
              <a:gd name="connsiteX36" fmla="*/ 1015728 w 1681441"/>
              <a:gd name="connsiteY36" fmla="*/ 502247 h 1265688"/>
              <a:gd name="connsiteX37" fmla="*/ 1295004 w 1681441"/>
              <a:gd name="connsiteY37" fmla="*/ 81453 h 1265688"/>
              <a:gd name="connsiteX38" fmla="*/ 1326940 w 1681441"/>
              <a:gd name="connsiteY38" fmla="*/ 43883 h 1265688"/>
              <a:gd name="connsiteX39" fmla="*/ 1368894 w 1681441"/>
              <a:gd name="connsiteY39" fmla="*/ 18835 h 1265688"/>
              <a:gd name="connsiteX40" fmla="*/ 1431512 w 1681441"/>
              <a:gd name="connsiteY40" fmla="*/ 4433 h 1265688"/>
              <a:gd name="connsiteX41" fmla="*/ 1519177 w 1681441"/>
              <a:gd name="connsiteY41" fmla="*/ 50 h 1265688"/>
              <a:gd name="connsiteX42" fmla="*/ 1611852 w 1681441"/>
              <a:gd name="connsiteY42" fmla="*/ 4433 h 1265688"/>
              <a:gd name="connsiteX43" fmla="*/ 1663825 w 1681441"/>
              <a:gd name="connsiteY43" fmla="*/ 20714 h 1265688"/>
              <a:gd name="connsiteX44" fmla="*/ 1681358 w 1681441"/>
              <a:gd name="connsiteY44" fmla="*/ 50770 h 1265688"/>
              <a:gd name="connsiteX45" fmla="*/ 1671339 w 1681441"/>
              <a:gd name="connsiteY45" fmla="*/ 92724 h 12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81441" h="1265688">
                <a:moveTo>
                  <a:pt x="549223" y="695110"/>
                </a:moveTo>
                <a:lnTo>
                  <a:pt x="549223" y="1036379"/>
                </a:lnTo>
                <a:cubicBezTo>
                  <a:pt x="550887" y="1077009"/>
                  <a:pt x="545809" y="1117635"/>
                  <a:pt x="534195" y="1156605"/>
                </a:cubicBezTo>
                <a:cubicBezTo>
                  <a:pt x="524625" y="1184328"/>
                  <a:pt x="506956" y="1208541"/>
                  <a:pt x="483475" y="1226111"/>
                </a:cubicBezTo>
                <a:cubicBezTo>
                  <a:pt x="457275" y="1243251"/>
                  <a:pt x="427503" y="1254174"/>
                  <a:pt x="396436" y="1258046"/>
                </a:cubicBezTo>
                <a:cubicBezTo>
                  <a:pt x="354914" y="1263444"/>
                  <a:pt x="313068" y="1265954"/>
                  <a:pt x="271199" y="1265560"/>
                </a:cubicBezTo>
                <a:cubicBezTo>
                  <a:pt x="229326" y="1266159"/>
                  <a:pt x="187465" y="1263647"/>
                  <a:pt x="145963" y="1258046"/>
                </a:cubicBezTo>
                <a:cubicBezTo>
                  <a:pt x="116210" y="1254339"/>
                  <a:pt x="87824" y="1243372"/>
                  <a:pt x="63308" y="1226111"/>
                </a:cubicBezTo>
                <a:cubicBezTo>
                  <a:pt x="40757" y="1208310"/>
                  <a:pt x="24158" y="1184067"/>
                  <a:pt x="15718" y="1156605"/>
                </a:cubicBezTo>
                <a:cubicBezTo>
                  <a:pt x="4235" y="1117597"/>
                  <a:pt x="-1047" y="1077026"/>
                  <a:pt x="63" y="1036379"/>
                </a:cubicBezTo>
                <a:cubicBezTo>
                  <a:pt x="41" y="984924"/>
                  <a:pt x="2758" y="933504"/>
                  <a:pt x="8203" y="882338"/>
                </a:cubicBezTo>
                <a:cubicBezTo>
                  <a:pt x="12814" y="837052"/>
                  <a:pt x="21192" y="792229"/>
                  <a:pt x="33251" y="748336"/>
                </a:cubicBezTo>
                <a:cubicBezTo>
                  <a:pt x="44890" y="705105"/>
                  <a:pt x="60833" y="663150"/>
                  <a:pt x="80841" y="623100"/>
                </a:cubicBezTo>
                <a:cubicBezTo>
                  <a:pt x="101862" y="581240"/>
                  <a:pt x="125712" y="540862"/>
                  <a:pt x="152225" y="502247"/>
                </a:cubicBezTo>
                <a:lnTo>
                  <a:pt x="434006" y="81453"/>
                </a:lnTo>
                <a:cubicBezTo>
                  <a:pt x="443332" y="67866"/>
                  <a:pt x="454034" y="55276"/>
                  <a:pt x="465942" y="43883"/>
                </a:cubicBezTo>
                <a:cubicBezTo>
                  <a:pt x="478230" y="32974"/>
                  <a:pt x="492463" y="24477"/>
                  <a:pt x="507896" y="18835"/>
                </a:cubicBezTo>
                <a:cubicBezTo>
                  <a:pt x="528063" y="11366"/>
                  <a:pt x="549109" y="6526"/>
                  <a:pt x="570514" y="4433"/>
                </a:cubicBezTo>
                <a:cubicBezTo>
                  <a:pt x="598985" y="1125"/>
                  <a:pt x="627640" y="-339"/>
                  <a:pt x="656301" y="50"/>
                </a:cubicBezTo>
                <a:cubicBezTo>
                  <a:pt x="687045" y="-437"/>
                  <a:pt x="717790" y="1027"/>
                  <a:pt x="748349" y="4433"/>
                </a:cubicBezTo>
                <a:cubicBezTo>
                  <a:pt x="767038" y="6056"/>
                  <a:pt x="785175" y="11604"/>
                  <a:pt x="801574" y="20714"/>
                </a:cubicBezTo>
                <a:cubicBezTo>
                  <a:pt x="812066" y="27181"/>
                  <a:pt x="818642" y="38454"/>
                  <a:pt x="819107" y="50770"/>
                </a:cubicBezTo>
                <a:cubicBezTo>
                  <a:pt x="818488" y="65139"/>
                  <a:pt x="815527" y="79310"/>
                  <a:pt x="810341" y="92724"/>
                </a:cubicBezTo>
                <a:close/>
                <a:moveTo>
                  <a:pt x="1414605" y="695110"/>
                </a:moveTo>
                <a:lnTo>
                  <a:pt x="1414605" y="1036379"/>
                </a:lnTo>
                <a:cubicBezTo>
                  <a:pt x="1416002" y="1077132"/>
                  <a:pt x="1410281" y="1117818"/>
                  <a:pt x="1397698" y="1156605"/>
                </a:cubicBezTo>
                <a:cubicBezTo>
                  <a:pt x="1388607" y="1184575"/>
                  <a:pt x="1370840" y="1208921"/>
                  <a:pt x="1346977" y="1226111"/>
                </a:cubicBezTo>
                <a:cubicBezTo>
                  <a:pt x="1320655" y="1243464"/>
                  <a:pt x="1290629" y="1254402"/>
                  <a:pt x="1259312" y="1258046"/>
                </a:cubicBezTo>
                <a:cubicBezTo>
                  <a:pt x="1217787" y="1263402"/>
                  <a:pt x="1175944" y="1265913"/>
                  <a:pt x="1134076" y="1265560"/>
                </a:cubicBezTo>
                <a:cubicBezTo>
                  <a:pt x="1092203" y="1266105"/>
                  <a:pt x="1050347" y="1263593"/>
                  <a:pt x="1008840" y="1258046"/>
                </a:cubicBezTo>
                <a:cubicBezTo>
                  <a:pt x="978918" y="1254242"/>
                  <a:pt x="950352" y="1243288"/>
                  <a:pt x="925558" y="1226111"/>
                </a:cubicBezTo>
                <a:cubicBezTo>
                  <a:pt x="902433" y="1208854"/>
                  <a:pt x="885694" y="1184406"/>
                  <a:pt x="877968" y="1156605"/>
                </a:cubicBezTo>
                <a:cubicBezTo>
                  <a:pt x="867300" y="1117452"/>
                  <a:pt x="862447" y="1076943"/>
                  <a:pt x="863566" y="1036379"/>
                </a:cubicBezTo>
                <a:cubicBezTo>
                  <a:pt x="863352" y="984935"/>
                  <a:pt x="865860" y="933517"/>
                  <a:pt x="871080" y="882338"/>
                </a:cubicBezTo>
                <a:cubicBezTo>
                  <a:pt x="876198" y="837080"/>
                  <a:pt x="884781" y="792281"/>
                  <a:pt x="896754" y="748336"/>
                </a:cubicBezTo>
                <a:cubicBezTo>
                  <a:pt x="908461" y="705215"/>
                  <a:pt x="924184" y="663286"/>
                  <a:pt x="943717" y="623100"/>
                </a:cubicBezTo>
                <a:cubicBezTo>
                  <a:pt x="964962" y="581234"/>
                  <a:pt x="989021" y="540857"/>
                  <a:pt x="1015728" y="502247"/>
                </a:cubicBezTo>
                <a:lnTo>
                  <a:pt x="1295004" y="81453"/>
                </a:lnTo>
                <a:cubicBezTo>
                  <a:pt x="1304707" y="68158"/>
                  <a:pt x="1315381" y="55600"/>
                  <a:pt x="1326940" y="43883"/>
                </a:cubicBezTo>
                <a:cubicBezTo>
                  <a:pt x="1339228" y="32974"/>
                  <a:pt x="1353461" y="24477"/>
                  <a:pt x="1368894" y="18835"/>
                </a:cubicBezTo>
                <a:cubicBezTo>
                  <a:pt x="1389061" y="11366"/>
                  <a:pt x="1410107" y="6526"/>
                  <a:pt x="1431512" y="4433"/>
                </a:cubicBezTo>
                <a:cubicBezTo>
                  <a:pt x="1460609" y="1096"/>
                  <a:pt x="1489891" y="-368"/>
                  <a:pt x="1519177" y="50"/>
                </a:cubicBezTo>
                <a:cubicBezTo>
                  <a:pt x="1550130" y="-417"/>
                  <a:pt x="1581081" y="1047"/>
                  <a:pt x="1611852" y="4433"/>
                </a:cubicBezTo>
                <a:cubicBezTo>
                  <a:pt x="1630161" y="5982"/>
                  <a:pt x="1647905" y="11540"/>
                  <a:pt x="1663825" y="20714"/>
                </a:cubicBezTo>
                <a:cubicBezTo>
                  <a:pt x="1673745" y="27722"/>
                  <a:pt x="1680140" y="38686"/>
                  <a:pt x="1681358" y="50770"/>
                </a:cubicBezTo>
                <a:cubicBezTo>
                  <a:pt x="1681462" y="65360"/>
                  <a:pt x="1678024" y="79756"/>
                  <a:pt x="1671339" y="92724"/>
                </a:cubicBezTo>
                <a:close/>
              </a:path>
            </a:pathLst>
          </a:custGeom>
          <a:solidFill>
            <a:schemeClr val="accent1"/>
          </a:solidFill>
          <a:ln w="62442" cap="flat">
            <a:noFill/>
            <a:prstDash val="solid"/>
            <a:miter/>
          </a:ln>
        </p:spPr>
        <p:txBody>
          <a:bodyPr rtlCol="0" anchor="ctr"/>
          <a:lstStyle/>
          <a:p>
            <a:endParaRPr lang="en-GB" sz="1012"/>
          </a:p>
        </p:txBody>
      </p:sp>
      <p:sp>
        <p:nvSpPr>
          <p:cNvPr id="13" name="Text Placeholder 13">
            <a:extLst>
              <a:ext uri="{FF2B5EF4-FFF2-40B4-BE49-F238E27FC236}">
                <a16:creationId xmlns:a16="http://schemas.microsoft.com/office/drawing/2014/main" id="{71F9368B-3BC8-4270-9590-7C205182D201}"/>
              </a:ext>
            </a:extLst>
          </p:cNvPr>
          <p:cNvSpPr>
            <a:spLocks noGrp="1"/>
          </p:cNvSpPr>
          <p:nvPr>
            <p:ph type="body" sz="quarter" idx="15" hasCustomPrompt="1"/>
          </p:nvPr>
        </p:nvSpPr>
        <p:spPr>
          <a:xfrm>
            <a:off x="1260581" y="3346065"/>
            <a:ext cx="4498092" cy="5106140"/>
          </a:xfrm>
        </p:spPr>
        <p:txBody>
          <a:bodyPr/>
          <a:lstStyle>
            <a:lvl1pPr marL="0" indent="0">
              <a:buNone/>
              <a:defRPr sz="1575">
                <a:solidFill>
                  <a:schemeClr val="tx2"/>
                </a:solidFill>
              </a:defRPr>
            </a:lvl1pPr>
            <a:lvl2pPr marL="0" indent="0">
              <a:buNone/>
              <a:defRPr sz="1012"/>
            </a:lvl2pPr>
            <a:lvl3pPr marL="0" indent="0">
              <a:buNone/>
              <a:defRPr sz="1012"/>
            </a:lvl3pPr>
            <a:lvl4pPr marL="0" indent="0">
              <a:buNone/>
              <a:defRPr sz="1012"/>
            </a:lvl4pPr>
            <a:lvl5pPr marL="0" indent="0">
              <a:buNone/>
              <a:defRPr sz="1012"/>
            </a:lvl5pPr>
          </a:lstStyle>
          <a:p>
            <a:pPr lvl="0"/>
            <a:r>
              <a:rPr lang="en-US"/>
              <a:t>Click to add quote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2BD7AD66-1DEC-4E4E-908E-9E676B26AC62}"/>
              </a:ext>
            </a:extLst>
          </p:cNvPr>
          <p:cNvCxnSpPr>
            <a:cxnSpLocks/>
          </p:cNvCxnSpPr>
          <p:nvPr userDrawn="1"/>
        </p:nvCxnSpPr>
        <p:spPr>
          <a:xfrm>
            <a:off x="404515" y="1285625"/>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536618538" name="image" descr="{&quot;templafy&quot;:{&quot;id&quot;:&quot;c054275d-5454-4f0d-8412-dde517dc4cab&quot;}}"/>
          <p:cNvPicPr>
            <a:picLocks noChangeAspect="1"/>
          </p:cNvPicPr>
          <p:nvPr/>
        </p:nvPicPr>
        <p:blipFill>
          <a:blip r:embed="rId4"/>
          <a:stretch>
            <a:fillRect/>
          </a:stretch>
        </p:blipFill>
        <p:spPr>
          <a:xfrm>
            <a:off x="4601412" y="323300"/>
            <a:ext cx="1848474" cy="541545"/>
          </a:xfrm>
          <a:prstGeom prst="rect">
            <a:avLst/>
          </a:prstGeom>
        </p:spPr>
      </p:pic>
      <p:sp>
        <p:nvSpPr>
          <p:cNvPr id="15"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17"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5320288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28FC81-0051-4701-B028-99C0BDBBF8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412" t="1466" r="669" b="19073"/>
          <a:stretch/>
        </p:blipFill>
        <p:spPr>
          <a:xfrm>
            <a:off x="1" y="-17468"/>
            <a:ext cx="6858000" cy="8043523"/>
          </a:xfrm>
          <a:prstGeom prst="rect">
            <a:avLst/>
          </a:prstGeom>
        </p:spPr>
      </p:pic>
      <p:sp>
        <p:nvSpPr>
          <p:cNvPr id="7" name="Rectangle 6">
            <a:extLst>
              <a:ext uri="{FF2B5EF4-FFF2-40B4-BE49-F238E27FC236}">
                <a16:creationId xmlns:a16="http://schemas.microsoft.com/office/drawing/2014/main" id="{6D5B9A92-2D56-4D33-B0D5-0143A602B06C}"/>
              </a:ext>
            </a:extLst>
          </p:cNvPr>
          <p:cNvSpPr/>
          <p:nvPr userDrawn="1"/>
        </p:nvSpPr>
        <p:spPr>
          <a:xfrm>
            <a:off x="-406" y="-17468"/>
            <a:ext cx="6858405" cy="8051661"/>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10" name="Picture Placeholder 14"/>
          <p:cNvSpPr>
            <a:spLocks noGrp="1"/>
          </p:cNvSpPr>
          <p:nvPr>
            <p:ph type="pic" sz="quarter" idx="18" hasCustomPrompt="1"/>
          </p:nvPr>
        </p:nvSpPr>
        <p:spPr>
          <a:xfrm>
            <a:off x="2068360" y="8434757"/>
            <a:ext cx="2721280" cy="1033015"/>
          </a:xfrm>
        </p:spPr>
        <p:txBody>
          <a:bodyPr/>
          <a:lstStyle>
            <a:lvl1pPr marL="0" indent="0">
              <a:buNone/>
              <a:defRPr/>
            </a:lvl1pPr>
          </a:lstStyle>
          <a:p>
            <a:r>
              <a:rPr lang="en-GB"/>
              <a:t>Client logo</a:t>
            </a:r>
          </a:p>
        </p:txBody>
      </p:sp>
      <p:sp>
        <p:nvSpPr>
          <p:cNvPr id="20" name="date" descr="{&quot;templafy&quot;:{&quot;id&quot;:&quot;84709238-9420-43d1-86db-8436af6eb8cb&quot;}}" title="Form.Date">
            <a:extLst>
              <a:ext uri="{FF2B5EF4-FFF2-40B4-BE49-F238E27FC236}">
                <a16:creationId xmlns:a16="http://schemas.microsoft.com/office/drawing/2014/main" id="{7FDC3F9B-A382-46A6-A0A7-BCFBD1FFD604}"/>
              </a:ext>
            </a:extLst>
          </p:cNvPr>
          <p:cNvSpPr/>
          <p:nvPr userDrawn="1"/>
        </p:nvSpPr>
        <p:spPr>
          <a:xfrm>
            <a:off x="1900238" y="6533355"/>
            <a:ext cx="3057525" cy="4320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kern="1200">
                <a:solidFill>
                  <a:schemeClr val="accent1"/>
                </a:solidFill>
                <a:latin typeface="+mn-lt"/>
                <a:ea typeface="+mn-ea"/>
                <a:cs typeface="+mn-cs"/>
              </a:rPr>
              <a:t>29 September 2021</a:t>
            </a:r>
          </a:p>
        </p:txBody>
      </p:sp>
      <p:pic>
        <p:nvPicPr>
          <p:cNvPr id="1084717735" name="image" descr="{&quot;templafy&quot;:{&quot;id&quot;:&quot;0f1460f1-8507-435a-b5ab-4556601fa1c1&quot;}}"/>
          <p:cNvPicPr>
            <a:picLocks noChangeAspect="1"/>
          </p:cNvPicPr>
          <p:nvPr/>
        </p:nvPicPr>
        <p:blipFill>
          <a:blip r:embed="rId3"/>
          <a:stretch>
            <a:fillRect/>
          </a:stretch>
        </p:blipFill>
        <p:spPr>
          <a:xfrm>
            <a:off x="1572673" y="2677063"/>
            <a:ext cx="3712245" cy="1087572"/>
          </a:xfrm>
          <a:prstGeom prst="rect">
            <a:avLst/>
          </a:prstGeom>
        </p:spPr>
      </p:pic>
      <p:sp>
        <p:nvSpPr>
          <p:cNvPr id="22" name="text" descr="{&quot;templafy&quot;:{&quot;id&quot;:&quot;6d48ac63-2837-4aa9-92e1-42dc97b96dc9&quot;}}" title="Form.Title">
            <a:extLst>
              <a:ext uri="{FF2B5EF4-FFF2-40B4-BE49-F238E27FC236}">
                <a16:creationId xmlns:a16="http://schemas.microsoft.com/office/drawing/2014/main" id="{BBB12741-FEB6-426D-B268-8C9733A83C10}"/>
              </a:ext>
            </a:extLst>
          </p:cNvPr>
          <p:cNvSpPr/>
          <p:nvPr userDrawn="1"/>
        </p:nvSpPr>
        <p:spPr>
          <a:xfrm>
            <a:off x="1276229" y="4942582"/>
            <a:ext cx="4300053" cy="92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kern="1200">
                <a:solidFill>
                  <a:schemeClr val="bg1"/>
                </a:solidFill>
                <a:latin typeface="+mj-lt"/>
                <a:ea typeface="+mj-ea"/>
                <a:cs typeface="+mj-cs"/>
              </a:rPr>
              <a:t>Gender Pay Gap Report 2021</a:t>
            </a:r>
          </a:p>
        </p:txBody>
      </p:sp>
      <p:sp>
        <p:nvSpPr>
          <p:cNvPr id="23" name="text1" descr="{&quot;templafy&quot;:{&quot;id&quot;:&quot;3678f14f-7947-42c2-94b3-9674c076e3bd&quot;}}" hidden="1" title="Form.Subtitle">
            <a:extLst>
              <a:ext uri="{FF2B5EF4-FFF2-40B4-BE49-F238E27FC236}">
                <a16:creationId xmlns:a16="http://schemas.microsoft.com/office/drawing/2014/main" id="{676DF41D-38B8-4FB4-AAB5-9DC0287890F5}"/>
              </a:ext>
            </a:extLst>
          </p:cNvPr>
          <p:cNvSpPr/>
          <p:nvPr userDrawn="1"/>
        </p:nvSpPr>
        <p:spPr>
          <a:xfrm>
            <a:off x="1276230" y="5904655"/>
            <a:ext cx="4300053" cy="432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800" b="0" kern="1200" baseline="0">
              <a:solidFill>
                <a:schemeClr val="accent1"/>
              </a:solidFill>
              <a:latin typeface="+mn-lt"/>
              <a:ea typeface="+mn-ea"/>
              <a:cs typeface="+mn-cs"/>
            </a:endParaRPr>
          </a:p>
        </p:txBody>
      </p:sp>
    </p:spTree>
    <p:extLst>
      <p:ext uri="{BB962C8B-B14F-4D97-AF65-F5344CB8AC3E}">
        <p14:creationId xmlns:p14="http://schemas.microsoft.com/office/powerpoint/2010/main" val="77538921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gile page">
    <p:spTree>
      <p:nvGrpSpPr>
        <p:cNvPr id="1" name=""/>
        <p:cNvGrpSpPr/>
        <p:nvPr/>
      </p:nvGrpSpPr>
      <p:grpSpPr>
        <a:xfrm>
          <a:off x="0" y="0"/>
          <a:ext cx="0" cy="0"/>
          <a:chOff x="0" y="0"/>
          <a:chExt cx="0" cy="0"/>
        </a:xfrm>
      </p:grpSpPr>
      <p:sp>
        <p:nvSpPr>
          <p:cNvPr id="8" name="Oval 7"/>
          <p:cNvSpPr/>
          <p:nvPr userDrawn="1"/>
        </p:nvSpPr>
        <p:spPr>
          <a:xfrm>
            <a:off x="555380" y="2232085"/>
            <a:ext cx="1644481" cy="167950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41" name="Text Placeholder 3">
            <a:extLst>
              <a:ext uri="{FF2B5EF4-FFF2-40B4-BE49-F238E27FC236}">
                <a16:creationId xmlns:a16="http://schemas.microsoft.com/office/drawing/2014/main" id="{0B2FB172-3A14-464B-98CA-B9D7BA7D977E}"/>
              </a:ext>
            </a:extLst>
          </p:cNvPr>
          <p:cNvSpPr txBox="1">
            <a:spLocks/>
          </p:cNvSpPr>
          <p:nvPr userDrawn="1"/>
        </p:nvSpPr>
        <p:spPr>
          <a:xfrm>
            <a:off x="404464" y="5399656"/>
            <a:ext cx="3903255" cy="3743274"/>
          </a:xfrm>
          <a:prstGeom prst="rect">
            <a:avLst/>
          </a:prstGeom>
          <a:solidFill>
            <a:schemeClr val="accent6">
              <a:lumMod val="20000"/>
              <a:lumOff val="80000"/>
            </a:schemeClr>
          </a:solidFill>
        </p:spPr>
        <p:txBody>
          <a:bodyPr/>
          <a:lstStyle>
            <a:lvl1pPr marL="0" indent="0" algn="l" defTabSz="1828800" rtl="0" eaLnBrk="1" latinLnBrk="0" hangingPunct="1">
              <a:lnSpc>
                <a:spcPct val="100000"/>
              </a:lnSpc>
              <a:spcBef>
                <a:spcPts val="2000"/>
              </a:spcBef>
              <a:buFont typeface="Arial" panose="020B0604020202020204" pitchFamily="34" charset="0"/>
              <a:buNone/>
              <a:defRPr sz="3200" kern="1200">
                <a:solidFill>
                  <a:schemeClr val="tx1"/>
                </a:solidFill>
                <a:latin typeface="+mn-lt"/>
                <a:ea typeface="+mn-ea"/>
                <a:cs typeface="+mn-cs"/>
              </a:defRPr>
            </a:lvl1pPr>
            <a:lvl2pPr marL="1257300" indent="-342900" algn="l" defTabSz="18288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816" b="1"/>
              <a:t>Experience</a:t>
            </a:r>
          </a:p>
          <a:p>
            <a:pPr marL="257188" indent="-257188">
              <a:spcBef>
                <a:spcPts val="0"/>
              </a:spcBef>
              <a:buClr>
                <a:schemeClr val="accent2"/>
              </a:buClr>
              <a:buFont typeface="Wingdings" panose="05000000000000000000" pitchFamily="2" charset="2"/>
              <a:buChar char="§"/>
            </a:pPr>
            <a:endParaRPr lang="en-GB" sz="544"/>
          </a:p>
          <a:p>
            <a:pPr marL="400071" indent="-257188">
              <a:spcBef>
                <a:spcPts val="0"/>
              </a:spcBef>
              <a:buClr>
                <a:schemeClr val="accent1"/>
              </a:buClr>
              <a:buFont typeface="Wingdings" panose="05000000000000000000" pitchFamily="2" charset="2"/>
              <a:buChar char="§"/>
            </a:pPr>
            <a:r>
              <a:rPr lang="en-GB" sz="726"/>
              <a:t>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a:t>
            </a:r>
          </a:p>
          <a:p>
            <a:pPr marL="400071" indent="-257188">
              <a:spcBef>
                <a:spcPts val="0"/>
              </a:spcBef>
              <a:buClr>
                <a:schemeClr val="accent1"/>
              </a:buClr>
              <a:buFont typeface="Wingdings" panose="05000000000000000000" pitchFamily="2" charset="2"/>
              <a:buChar char="§"/>
            </a:pPr>
            <a:endParaRPr lang="en-GB" sz="726"/>
          </a:p>
          <a:p>
            <a:pPr marL="400071" indent="-257188">
              <a:spcBef>
                <a:spcPts val="0"/>
              </a:spcBef>
              <a:buClr>
                <a:schemeClr val="accent1"/>
              </a:buClr>
              <a:buFont typeface="Wingdings" panose="05000000000000000000" pitchFamily="2" charset="2"/>
              <a:buChar char="§"/>
            </a:pPr>
            <a:r>
              <a:rPr lang="en-GB" sz="726"/>
              <a:t>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 this is a sample sentence</a:t>
            </a:r>
          </a:p>
          <a:p>
            <a:pPr marL="400071" indent="-257188">
              <a:spcBef>
                <a:spcPts val="0"/>
              </a:spcBef>
              <a:buClr>
                <a:schemeClr val="accent1"/>
              </a:buClr>
              <a:buFont typeface="Wingdings" panose="05000000000000000000" pitchFamily="2" charset="2"/>
              <a:buChar char="§"/>
            </a:pPr>
            <a:endParaRPr lang="en-GB" sz="726"/>
          </a:p>
        </p:txBody>
      </p:sp>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0273"/>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FD31DADB-E14B-4F7D-AD95-1AE46E51871F}"/>
              </a:ext>
            </a:extLst>
          </p:cNvPr>
          <p:cNvSpPr>
            <a:spLocks noGrp="1"/>
          </p:cNvSpPr>
          <p:nvPr>
            <p:ph type="body" sz="quarter" idx="16" hasCustomPrompt="1"/>
          </p:nvPr>
        </p:nvSpPr>
        <p:spPr>
          <a:xfrm>
            <a:off x="404465" y="1361037"/>
            <a:ext cx="4495258" cy="582447"/>
          </a:xfrm>
        </p:spPr>
        <p:txBody>
          <a:bodyPr/>
          <a:lstStyle>
            <a:lvl1pPr>
              <a:buNone/>
              <a:defRPr sz="1575">
                <a:solidFill>
                  <a:schemeClr val="accent1"/>
                </a:solidFill>
              </a:defRPr>
            </a:lvl1pPr>
          </a:lstStyle>
          <a:p>
            <a:pPr lvl="0"/>
            <a:r>
              <a:rPr lang="en-GB"/>
              <a:t>Click to add job title</a:t>
            </a:r>
            <a:endParaRPr lang="en-US"/>
          </a:p>
        </p:txBody>
      </p:sp>
      <p:sp>
        <p:nvSpPr>
          <p:cNvPr id="37" name="Text Placeholder 3">
            <a:extLst>
              <a:ext uri="{FF2B5EF4-FFF2-40B4-BE49-F238E27FC236}">
                <a16:creationId xmlns:a16="http://schemas.microsoft.com/office/drawing/2014/main" id="{0B2FB172-3A14-464B-98CA-B9D7BA7D977E}"/>
              </a:ext>
            </a:extLst>
          </p:cNvPr>
          <p:cNvSpPr txBox="1">
            <a:spLocks/>
          </p:cNvSpPr>
          <p:nvPr userDrawn="1"/>
        </p:nvSpPr>
        <p:spPr>
          <a:xfrm>
            <a:off x="404464" y="4200194"/>
            <a:ext cx="3919701" cy="1139250"/>
          </a:xfrm>
          <a:prstGeom prst="rect">
            <a:avLst/>
          </a:prstGeom>
          <a:solidFill>
            <a:schemeClr val="accent6">
              <a:lumMod val="20000"/>
              <a:lumOff val="80000"/>
            </a:schemeClr>
          </a:solidFill>
        </p:spPr>
        <p:txBody>
          <a:bodyPr/>
          <a:lstStyle>
            <a:lvl1pPr marL="0" indent="0" algn="l" defTabSz="1828800" rtl="0" eaLnBrk="1" latinLnBrk="0" hangingPunct="1">
              <a:lnSpc>
                <a:spcPct val="100000"/>
              </a:lnSpc>
              <a:spcBef>
                <a:spcPts val="2000"/>
              </a:spcBef>
              <a:buFont typeface="Arial" panose="020B0604020202020204" pitchFamily="34" charset="0"/>
              <a:buNone/>
              <a:defRPr sz="3200" kern="1200">
                <a:solidFill>
                  <a:schemeClr val="tx1"/>
                </a:solidFill>
                <a:latin typeface="+mn-lt"/>
                <a:ea typeface="+mn-ea"/>
                <a:cs typeface="+mn-cs"/>
              </a:defRPr>
            </a:lvl1pPr>
            <a:lvl2pPr marL="1257300" indent="-342900" algn="l" defTabSz="18288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816" b="1"/>
              <a:t>Personal Profile</a:t>
            </a:r>
          </a:p>
          <a:p>
            <a:pPr marL="257188" indent="-257188">
              <a:spcBef>
                <a:spcPts val="0"/>
              </a:spcBef>
              <a:buClr>
                <a:schemeClr val="accent2"/>
              </a:buClr>
              <a:buFont typeface="Wingdings" panose="05000000000000000000" pitchFamily="2" charset="2"/>
              <a:buChar char="§"/>
            </a:pPr>
            <a:endParaRPr lang="en-GB" sz="544"/>
          </a:p>
          <a:p>
            <a:pPr marL="400071" indent="-257188">
              <a:spcBef>
                <a:spcPts val="0"/>
              </a:spcBef>
              <a:buClr>
                <a:schemeClr val="accent1"/>
              </a:buClr>
              <a:buFont typeface="Wingdings" panose="05000000000000000000" pitchFamily="2" charset="2"/>
              <a:buChar cha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a:p>
        </p:txBody>
      </p:sp>
      <p:sp>
        <p:nvSpPr>
          <p:cNvPr id="38" name="Text Placeholder 3">
            <a:extLst>
              <a:ext uri="{FF2B5EF4-FFF2-40B4-BE49-F238E27FC236}">
                <a16:creationId xmlns:a16="http://schemas.microsoft.com/office/drawing/2014/main" id="{0B2FB172-3A14-464B-98CA-B9D7BA7D977E}"/>
              </a:ext>
            </a:extLst>
          </p:cNvPr>
          <p:cNvSpPr txBox="1">
            <a:spLocks/>
          </p:cNvSpPr>
          <p:nvPr userDrawn="1"/>
        </p:nvSpPr>
        <p:spPr>
          <a:xfrm>
            <a:off x="4393109" y="4200193"/>
            <a:ext cx="2059484" cy="2814256"/>
          </a:xfrm>
          <a:prstGeom prst="rect">
            <a:avLst/>
          </a:prstGeom>
          <a:solidFill>
            <a:schemeClr val="accent6">
              <a:lumMod val="20000"/>
              <a:lumOff val="80000"/>
            </a:schemeClr>
          </a:solidFill>
        </p:spPr>
        <p:txBody>
          <a:bodyPr/>
          <a:lstStyle>
            <a:lvl1pPr marL="0" indent="0" algn="l" defTabSz="1828800" rtl="0" eaLnBrk="1" latinLnBrk="0" hangingPunct="1">
              <a:lnSpc>
                <a:spcPct val="100000"/>
              </a:lnSpc>
              <a:spcBef>
                <a:spcPts val="2000"/>
              </a:spcBef>
              <a:buFont typeface="Arial" panose="020B0604020202020204" pitchFamily="34" charset="0"/>
              <a:buNone/>
              <a:defRPr sz="3200" kern="1200">
                <a:solidFill>
                  <a:schemeClr val="tx1"/>
                </a:solidFill>
                <a:latin typeface="+mn-lt"/>
                <a:ea typeface="+mn-ea"/>
                <a:cs typeface="+mn-cs"/>
              </a:defRPr>
            </a:lvl1pPr>
            <a:lvl2pPr marL="1257300" indent="-342900" algn="l" defTabSz="18288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816" b="1"/>
              <a:t>Specialist Areas</a:t>
            </a:r>
            <a:br>
              <a:rPr lang="en-GB" sz="816" b="1"/>
            </a:br>
            <a:endParaRPr lang="en-GB" sz="544"/>
          </a:p>
          <a:p>
            <a:pPr marL="400071" indent="-257188">
              <a:spcBef>
                <a:spcPts val="0"/>
              </a:spcBef>
              <a:buClr>
                <a:schemeClr val="accent1"/>
              </a:buClr>
              <a:buFont typeface="Wingdings" panose="05000000000000000000" pitchFamily="2" charset="2"/>
              <a:buChar cha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GB" sz="726"/>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b="1"/>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b="1"/>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b="1"/>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b="1"/>
          </a:p>
        </p:txBody>
      </p:sp>
      <p:sp>
        <p:nvSpPr>
          <p:cNvPr id="39" name="Text Placeholder 3">
            <a:extLst>
              <a:ext uri="{FF2B5EF4-FFF2-40B4-BE49-F238E27FC236}">
                <a16:creationId xmlns:a16="http://schemas.microsoft.com/office/drawing/2014/main" id="{0B2FB172-3A14-464B-98CA-B9D7BA7D977E}"/>
              </a:ext>
            </a:extLst>
          </p:cNvPr>
          <p:cNvSpPr txBox="1">
            <a:spLocks/>
          </p:cNvSpPr>
          <p:nvPr userDrawn="1"/>
        </p:nvSpPr>
        <p:spPr>
          <a:xfrm>
            <a:off x="4392645" y="7129251"/>
            <a:ext cx="2059484" cy="2013680"/>
          </a:xfrm>
          <a:prstGeom prst="rect">
            <a:avLst/>
          </a:prstGeom>
          <a:solidFill>
            <a:schemeClr val="accent6">
              <a:lumMod val="20000"/>
              <a:lumOff val="80000"/>
            </a:schemeClr>
          </a:solidFill>
        </p:spPr>
        <p:txBody>
          <a:bodyPr/>
          <a:lstStyle>
            <a:lvl1pPr marL="0" indent="0" algn="l" defTabSz="1828800" rtl="0" eaLnBrk="1" latinLnBrk="0" hangingPunct="1">
              <a:lnSpc>
                <a:spcPct val="100000"/>
              </a:lnSpc>
              <a:spcBef>
                <a:spcPts val="2000"/>
              </a:spcBef>
              <a:buFont typeface="Arial" panose="020B0604020202020204" pitchFamily="34" charset="0"/>
              <a:buNone/>
              <a:defRPr sz="3200" kern="1200">
                <a:solidFill>
                  <a:schemeClr val="tx1"/>
                </a:solidFill>
                <a:latin typeface="+mn-lt"/>
                <a:ea typeface="+mn-ea"/>
                <a:cs typeface="+mn-cs"/>
              </a:defRPr>
            </a:lvl1pPr>
            <a:lvl2pPr marL="1257300" indent="-342900" algn="l" defTabSz="18288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028751" rtl="0" eaLnBrk="1" fontAlgn="auto" latinLnBrk="0" hangingPunct="1">
              <a:lnSpc>
                <a:spcPct val="100000"/>
              </a:lnSpc>
              <a:spcBef>
                <a:spcPts val="1125"/>
              </a:spcBef>
              <a:spcAft>
                <a:spcPts val="0"/>
              </a:spcAft>
              <a:buClrTx/>
              <a:buSzTx/>
              <a:buFont typeface="Arial" panose="020B0604020202020204" pitchFamily="34" charset="0"/>
              <a:buNone/>
              <a:tabLst/>
              <a:defRPr/>
            </a:pPr>
            <a:r>
              <a:rPr lang="en-GB" sz="816" b="1"/>
              <a:t>Individual Skills</a:t>
            </a:r>
            <a:br>
              <a:rPr lang="en-GB" sz="816" b="1"/>
            </a:br>
            <a:endParaRPr lang="en-GB" sz="816" b="1"/>
          </a:p>
          <a:p>
            <a:pPr marL="400071" indent="-257188">
              <a:spcBef>
                <a:spcPts val="0"/>
              </a:spcBef>
              <a:buClr>
                <a:schemeClr val="accent1"/>
              </a:buClr>
              <a:buFont typeface="Wingdings" panose="05000000000000000000" pitchFamily="2" charset="2"/>
              <a:buChar cha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marR="0" lvl="0" indent="-257188" algn="l" defTabSz="18288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GB" sz="726"/>
              <a:t>This is a sample sentence this is a sample sentence.</a:t>
            </a:r>
          </a:p>
          <a:p>
            <a:pPr marL="400071" indent="-257188">
              <a:spcBef>
                <a:spcPts val="0"/>
              </a:spcBef>
              <a:buClr>
                <a:schemeClr val="accent1"/>
              </a:buClr>
              <a:buFont typeface="Wingdings" panose="05000000000000000000" pitchFamily="2" charset="2"/>
              <a:buChar char="§"/>
            </a:pPr>
            <a:endParaRPr lang="en-GB" sz="726"/>
          </a:p>
        </p:txBody>
      </p:sp>
      <p:cxnSp>
        <p:nvCxnSpPr>
          <p:cNvPr id="46" name="Straight Connector 45">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Slide Number Placeholder 5">
            <a:extLst>
              <a:ext uri="{FF2B5EF4-FFF2-40B4-BE49-F238E27FC236}">
                <a16:creationId xmlns:a16="http://schemas.microsoft.com/office/drawing/2014/main" id="{65ECBBB4-392E-48D0-A7A1-B691C04DD1CE}"/>
              </a:ext>
            </a:extLst>
          </p:cNvPr>
          <p:cNvSpPr>
            <a:spLocks noGrp="1"/>
          </p:cNvSpPr>
          <p:nvPr userDrawn="1">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49" name="Oval 48">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50" name="Picture Placeholder 2">
            <a:extLst>
              <a:ext uri="{FF2B5EF4-FFF2-40B4-BE49-F238E27FC236}">
                <a16:creationId xmlns:a16="http://schemas.microsoft.com/office/drawing/2014/main" id="{F5F5EA5A-F8B7-4775-B6CE-68F6D66A7F05}"/>
              </a:ext>
            </a:extLst>
          </p:cNvPr>
          <p:cNvSpPr>
            <a:spLocks noGrp="1"/>
          </p:cNvSpPr>
          <p:nvPr userDrawn="1">
            <p:ph type="pic" sz="quarter" idx="17" hasCustomPrompt="1"/>
          </p:nvPr>
        </p:nvSpPr>
        <p:spPr>
          <a:xfrm>
            <a:off x="614336" y="2292298"/>
            <a:ext cx="1526568" cy="1559082"/>
          </a:xfrm>
          <a:prstGeom prst="ellipse">
            <a:avLst/>
          </a:prstGeom>
        </p:spPr>
        <p:txBody>
          <a:bodyPr/>
          <a:lstStyle>
            <a:lvl1pPr algn="ctr">
              <a:buNone/>
              <a:defRPr sz="1089"/>
            </a:lvl1pPr>
          </a:lstStyle>
          <a:p>
            <a:r>
              <a:rPr lang="en-US"/>
              <a:t>Picture</a:t>
            </a:r>
            <a:endParaRPr lang="en-GB"/>
          </a:p>
        </p:txBody>
      </p:sp>
      <p:sp>
        <p:nvSpPr>
          <p:cNvPr id="15" name="Picture Placeholder 14"/>
          <p:cNvSpPr>
            <a:spLocks noGrp="1"/>
          </p:cNvSpPr>
          <p:nvPr>
            <p:ph type="pic" sz="quarter" idx="18"/>
          </p:nvPr>
        </p:nvSpPr>
        <p:spPr>
          <a:xfrm>
            <a:off x="2721582" y="2318606"/>
            <a:ext cx="931778" cy="550088"/>
          </a:xfrm>
        </p:spPr>
        <p:txBody>
          <a:bodyPr/>
          <a:lstStyle>
            <a:lvl1pPr marL="0" indent="0">
              <a:buNone/>
              <a:defRPr/>
            </a:lvl1pPr>
          </a:lstStyle>
          <a:p>
            <a:endParaRPr lang="en-GB"/>
          </a:p>
        </p:txBody>
      </p:sp>
      <p:sp>
        <p:nvSpPr>
          <p:cNvPr id="51" name="Picture Placeholder 14"/>
          <p:cNvSpPr>
            <a:spLocks noGrp="1"/>
          </p:cNvSpPr>
          <p:nvPr>
            <p:ph type="pic" sz="quarter" idx="19"/>
          </p:nvPr>
        </p:nvSpPr>
        <p:spPr>
          <a:xfrm>
            <a:off x="3756443" y="2318606"/>
            <a:ext cx="931778" cy="550088"/>
          </a:xfrm>
        </p:spPr>
        <p:txBody>
          <a:bodyPr/>
          <a:lstStyle>
            <a:lvl1pPr marL="0" indent="0">
              <a:buNone/>
              <a:defRPr/>
            </a:lvl1pPr>
          </a:lstStyle>
          <a:p>
            <a:endParaRPr lang="en-GB"/>
          </a:p>
        </p:txBody>
      </p:sp>
      <p:sp>
        <p:nvSpPr>
          <p:cNvPr id="52" name="Picture Placeholder 14"/>
          <p:cNvSpPr>
            <a:spLocks noGrp="1"/>
          </p:cNvSpPr>
          <p:nvPr>
            <p:ph type="pic" sz="quarter" idx="20"/>
          </p:nvPr>
        </p:nvSpPr>
        <p:spPr>
          <a:xfrm>
            <a:off x="4791303" y="2318605"/>
            <a:ext cx="931778" cy="550088"/>
          </a:xfrm>
        </p:spPr>
        <p:txBody>
          <a:bodyPr/>
          <a:lstStyle>
            <a:lvl1pPr marL="0" indent="0">
              <a:buNone/>
              <a:defRPr/>
            </a:lvl1pPr>
          </a:lstStyle>
          <a:p>
            <a:endParaRPr lang="en-GB"/>
          </a:p>
        </p:txBody>
      </p:sp>
      <p:sp>
        <p:nvSpPr>
          <p:cNvPr id="54" name="Picture Placeholder 14"/>
          <p:cNvSpPr>
            <a:spLocks noGrp="1"/>
          </p:cNvSpPr>
          <p:nvPr>
            <p:ph type="pic" sz="quarter" idx="21"/>
          </p:nvPr>
        </p:nvSpPr>
        <p:spPr>
          <a:xfrm>
            <a:off x="2736666" y="2928905"/>
            <a:ext cx="931778" cy="550088"/>
          </a:xfrm>
        </p:spPr>
        <p:txBody>
          <a:bodyPr/>
          <a:lstStyle>
            <a:lvl1pPr marL="0" indent="0">
              <a:buNone/>
              <a:defRPr/>
            </a:lvl1pPr>
          </a:lstStyle>
          <a:p>
            <a:endParaRPr lang="en-GB"/>
          </a:p>
        </p:txBody>
      </p:sp>
      <p:sp>
        <p:nvSpPr>
          <p:cNvPr id="55" name="Picture Placeholder 14"/>
          <p:cNvSpPr>
            <a:spLocks noGrp="1"/>
          </p:cNvSpPr>
          <p:nvPr>
            <p:ph type="pic" sz="quarter" idx="22"/>
          </p:nvPr>
        </p:nvSpPr>
        <p:spPr>
          <a:xfrm>
            <a:off x="3771527" y="2928905"/>
            <a:ext cx="931778" cy="550088"/>
          </a:xfrm>
        </p:spPr>
        <p:txBody>
          <a:bodyPr/>
          <a:lstStyle>
            <a:lvl1pPr marL="0" indent="0">
              <a:buNone/>
              <a:defRPr/>
            </a:lvl1pPr>
          </a:lstStyle>
          <a:p>
            <a:endParaRPr lang="en-GB"/>
          </a:p>
        </p:txBody>
      </p:sp>
      <p:sp>
        <p:nvSpPr>
          <p:cNvPr id="56" name="Picture Placeholder 14"/>
          <p:cNvSpPr>
            <a:spLocks noGrp="1"/>
          </p:cNvSpPr>
          <p:nvPr>
            <p:ph type="pic" sz="quarter" idx="23"/>
          </p:nvPr>
        </p:nvSpPr>
        <p:spPr>
          <a:xfrm>
            <a:off x="4806387" y="2928904"/>
            <a:ext cx="931778" cy="550088"/>
          </a:xfrm>
        </p:spPr>
        <p:txBody>
          <a:bodyPr/>
          <a:lstStyle>
            <a:lvl1pPr marL="0" indent="0">
              <a:buNone/>
              <a:defRPr/>
            </a:lvl1pPr>
          </a:lstStyle>
          <a:p>
            <a:endParaRPr lang="en-GB"/>
          </a:p>
        </p:txBody>
      </p:sp>
      <p:pic>
        <p:nvPicPr>
          <p:cNvPr id="82999516" name="image" descr="{&quot;templafy&quot;:{&quot;id&quot;:&quot;5103b449-12a7-4b3c-b26f-de0e64828867&quot;}}"/>
          <p:cNvPicPr>
            <a:picLocks noChangeAspect="1"/>
          </p:cNvPicPr>
          <p:nvPr/>
        </p:nvPicPr>
        <p:blipFill>
          <a:blip r:embed="rId4"/>
          <a:stretch>
            <a:fillRect/>
          </a:stretch>
        </p:blipFill>
        <p:spPr>
          <a:xfrm>
            <a:off x="4601412" y="323300"/>
            <a:ext cx="1848474" cy="541545"/>
          </a:xfrm>
          <a:prstGeom prst="rect">
            <a:avLst/>
          </a:prstGeom>
        </p:spPr>
      </p:pic>
      <p:sp>
        <p:nvSpPr>
          <p:cNvPr id="25"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7"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8"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426974335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x1">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0273"/>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94D3F464-D8DA-4365-B91F-BCC93D5FC7EC}"/>
              </a:ext>
            </a:extLst>
          </p:cNvPr>
          <p:cNvSpPr>
            <a:spLocks noGrp="1"/>
          </p:cNvSpPr>
          <p:nvPr>
            <p:ph type="body" sz="quarter" idx="15"/>
          </p:nvPr>
        </p:nvSpPr>
        <p:spPr>
          <a:xfrm>
            <a:off x="2175678" y="3758814"/>
            <a:ext cx="2942333" cy="5106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a:extLst>
              <a:ext uri="{FF2B5EF4-FFF2-40B4-BE49-F238E27FC236}">
                <a16:creationId xmlns:a16="http://schemas.microsoft.com/office/drawing/2014/main" id="{FD31DADB-E14B-4F7D-AD95-1AE46E51871F}"/>
              </a:ext>
            </a:extLst>
          </p:cNvPr>
          <p:cNvSpPr>
            <a:spLocks noGrp="1"/>
          </p:cNvSpPr>
          <p:nvPr>
            <p:ph type="body" sz="quarter" idx="16" hasCustomPrompt="1"/>
          </p:nvPr>
        </p:nvSpPr>
        <p:spPr>
          <a:xfrm>
            <a:off x="2132025" y="2279297"/>
            <a:ext cx="2942333" cy="416000"/>
          </a:xfrm>
        </p:spPr>
        <p:txBody>
          <a:bodyPr/>
          <a:lstStyle>
            <a:lvl1pPr>
              <a:buNone/>
              <a:defRPr>
                <a:solidFill>
                  <a:schemeClr val="accent1"/>
                </a:solidFill>
              </a:defRPr>
            </a:lvl1pPr>
          </a:lstStyle>
          <a:p>
            <a:pPr lvl="0"/>
            <a:r>
              <a:rPr lang="en-US"/>
              <a:t>Click to add name</a:t>
            </a:r>
          </a:p>
        </p:txBody>
      </p:sp>
      <p:sp>
        <p:nvSpPr>
          <p:cNvPr id="24" name="Text Placeholder 20">
            <a:extLst>
              <a:ext uri="{FF2B5EF4-FFF2-40B4-BE49-F238E27FC236}">
                <a16:creationId xmlns:a16="http://schemas.microsoft.com/office/drawing/2014/main" id="{1898BFAA-7912-4FA5-AF48-9F1C71D5C7C5}"/>
              </a:ext>
            </a:extLst>
          </p:cNvPr>
          <p:cNvSpPr>
            <a:spLocks noGrp="1"/>
          </p:cNvSpPr>
          <p:nvPr>
            <p:ph type="body" sz="quarter" idx="17" hasCustomPrompt="1"/>
          </p:nvPr>
        </p:nvSpPr>
        <p:spPr>
          <a:xfrm>
            <a:off x="2132025" y="2698832"/>
            <a:ext cx="2942333" cy="364000"/>
          </a:xfrm>
        </p:spPr>
        <p:txBody>
          <a:bodyPr/>
          <a:lstStyle>
            <a:lvl1pPr>
              <a:buNone/>
              <a:defRPr sz="900">
                <a:solidFill>
                  <a:schemeClr val="tx2"/>
                </a:solidFill>
              </a:defRPr>
            </a:lvl1pPr>
          </a:lstStyle>
          <a:p>
            <a:pPr lvl="0"/>
            <a:r>
              <a:rPr lang="en-US"/>
              <a:t>Click to add position</a:t>
            </a:r>
          </a:p>
        </p:txBody>
      </p:sp>
      <p:sp>
        <p:nvSpPr>
          <p:cNvPr id="25" name="Text Placeholder 20">
            <a:extLst>
              <a:ext uri="{FF2B5EF4-FFF2-40B4-BE49-F238E27FC236}">
                <a16:creationId xmlns:a16="http://schemas.microsoft.com/office/drawing/2014/main" id="{1C8C85AE-B1E3-485D-8EF7-2FF165EDD502}"/>
              </a:ext>
            </a:extLst>
          </p:cNvPr>
          <p:cNvSpPr>
            <a:spLocks noGrp="1"/>
          </p:cNvSpPr>
          <p:nvPr>
            <p:ph type="body" sz="quarter" idx="18" hasCustomPrompt="1"/>
          </p:nvPr>
        </p:nvSpPr>
        <p:spPr>
          <a:xfrm>
            <a:off x="2132025" y="3069075"/>
            <a:ext cx="2942333" cy="364000"/>
          </a:xfrm>
        </p:spPr>
        <p:txBody>
          <a:bodyPr/>
          <a:lstStyle>
            <a:lvl1pPr>
              <a:buNone/>
              <a:defRPr sz="900">
                <a:solidFill>
                  <a:schemeClr val="tx2"/>
                </a:solidFill>
              </a:defRPr>
            </a:lvl1pPr>
          </a:lstStyle>
          <a:p>
            <a:pPr lvl="0"/>
            <a:r>
              <a:rPr lang="en-US"/>
              <a:t>Click to add email</a:t>
            </a:r>
          </a:p>
        </p:txBody>
      </p: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7" name="Oval 26">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8" name="Picture Placeholder 2">
            <a:extLst>
              <a:ext uri="{FF2B5EF4-FFF2-40B4-BE49-F238E27FC236}">
                <a16:creationId xmlns:a16="http://schemas.microsoft.com/office/drawing/2014/main" id="{F5F5EA5A-F8B7-4775-B6CE-68F6D66A7F05}"/>
              </a:ext>
            </a:extLst>
          </p:cNvPr>
          <p:cNvSpPr>
            <a:spLocks noGrp="1"/>
          </p:cNvSpPr>
          <p:nvPr>
            <p:ph type="pic" sz="quarter" idx="19" hasCustomPrompt="1"/>
          </p:nvPr>
        </p:nvSpPr>
        <p:spPr>
          <a:xfrm>
            <a:off x="388019" y="2101290"/>
            <a:ext cx="1526568" cy="1559082"/>
          </a:xfrm>
          <a:prstGeom prst="ellipse">
            <a:avLst/>
          </a:prstGeom>
        </p:spPr>
        <p:txBody>
          <a:bodyPr/>
          <a:lstStyle>
            <a:lvl1pPr algn="ctr">
              <a:buNone/>
              <a:defRPr sz="1089"/>
            </a:lvl1pPr>
          </a:lstStyle>
          <a:p>
            <a:r>
              <a:rPr lang="en-US"/>
              <a:t>Picture</a:t>
            </a:r>
            <a:endParaRPr lang="en-GB"/>
          </a:p>
        </p:txBody>
      </p:sp>
      <p:pic>
        <p:nvPicPr>
          <p:cNvPr id="1741933089" name="image" descr="{&quot;templafy&quot;:{&quot;id&quot;:&quot;029cf46a-99c4-4d26-a89a-21c5713343d3&quot;}}"/>
          <p:cNvPicPr>
            <a:picLocks noChangeAspect="1"/>
          </p:cNvPicPr>
          <p:nvPr/>
        </p:nvPicPr>
        <p:blipFill>
          <a:blip r:embed="rId4"/>
          <a:stretch>
            <a:fillRect/>
          </a:stretch>
        </p:blipFill>
        <p:spPr>
          <a:xfrm>
            <a:off x="4601412" y="323300"/>
            <a:ext cx="1848474" cy="541545"/>
          </a:xfrm>
          <a:prstGeom prst="rect">
            <a:avLst/>
          </a:prstGeom>
        </p:spPr>
      </p:pic>
      <p:sp>
        <p:nvSpPr>
          <p:cNvPr id="18"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7"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20"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9"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9175419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x2">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31" name="Oval 30">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994392650" name="image" descr="{&quot;templafy&quot;:{&quot;id&quot;:&quot;43d7e95f-10af-43a5-a6b4-056ecb1e53d2&quot;}}"/>
          <p:cNvPicPr>
            <a:picLocks noChangeAspect="1"/>
          </p:cNvPicPr>
          <p:nvPr/>
        </p:nvPicPr>
        <p:blipFill>
          <a:blip r:embed="rId4"/>
          <a:stretch>
            <a:fillRect/>
          </a:stretch>
        </p:blipFill>
        <p:spPr>
          <a:xfrm>
            <a:off x="4601412" y="323300"/>
            <a:ext cx="1848474" cy="541545"/>
          </a:xfrm>
          <a:prstGeom prst="rect">
            <a:avLst/>
          </a:prstGeom>
        </p:spPr>
      </p:pic>
      <p:sp>
        <p:nvSpPr>
          <p:cNvPr id="14"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6"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17"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3"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4799887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F2CB397-DDAD-4144-80F8-F58857EAC756}"/>
              </a:ext>
            </a:extLst>
          </p:cNvPr>
          <p:cNvSpPr>
            <a:spLocks noGrp="1"/>
          </p:cNvSpPr>
          <p:nvPr>
            <p:ph type="body" sz="quarter" idx="11" hasCustomPrompt="1"/>
          </p:nvPr>
        </p:nvSpPr>
        <p:spPr>
          <a:xfrm>
            <a:off x="678379" y="2279297"/>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14" name="Text Placeholder 2">
            <a:extLst>
              <a:ext uri="{FF2B5EF4-FFF2-40B4-BE49-F238E27FC236}">
                <a16:creationId xmlns:a16="http://schemas.microsoft.com/office/drawing/2014/main" id="{E5F8396B-1A29-4F5F-B034-5607F6E4DF83}"/>
              </a:ext>
            </a:extLst>
          </p:cNvPr>
          <p:cNvSpPr>
            <a:spLocks noGrp="1"/>
          </p:cNvSpPr>
          <p:nvPr>
            <p:ph type="body" sz="quarter" idx="12" hasCustomPrompt="1"/>
          </p:nvPr>
        </p:nvSpPr>
        <p:spPr>
          <a:xfrm>
            <a:off x="404518" y="2279297"/>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15" name="Text Placeholder 2">
            <a:extLst>
              <a:ext uri="{FF2B5EF4-FFF2-40B4-BE49-F238E27FC236}">
                <a16:creationId xmlns:a16="http://schemas.microsoft.com/office/drawing/2014/main" id="{C89DE2C4-1BD9-4EAF-806D-895198032E1D}"/>
              </a:ext>
            </a:extLst>
          </p:cNvPr>
          <p:cNvSpPr>
            <a:spLocks noGrp="1"/>
          </p:cNvSpPr>
          <p:nvPr>
            <p:ph type="body" sz="quarter" idx="13" hasCustomPrompt="1"/>
          </p:nvPr>
        </p:nvSpPr>
        <p:spPr>
          <a:xfrm>
            <a:off x="678379" y="2982600"/>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16" name="Text Placeholder 2">
            <a:extLst>
              <a:ext uri="{FF2B5EF4-FFF2-40B4-BE49-F238E27FC236}">
                <a16:creationId xmlns:a16="http://schemas.microsoft.com/office/drawing/2014/main" id="{558371EA-6B14-4D51-91E6-3EAE709DE2A4}"/>
              </a:ext>
            </a:extLst>
          </p:cNvPr>
          <p:cNvSpPr>
            <a:spLocks noGrp="1"/>
          </p:cNvSpPr>
          <p:nvPr>
            <p:ph type="body" sz="quarter" idx="14" hasCustomPrompt="1"/>
          </p:nvPr>
        </p:nvSpPr>
        <p:spPr>
          <a:xfrm>
            <a:off x="404518" y="2982600"/>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2" name="Text Placeholder 2">
            <a:extLst>
              <a:ext uri="{FF2B5EF4-FFF2-40B4-BE49-F238E27FC236}">
                <a16:creationId xmlns:a16="http://schemas.microsoft.com/office/drawing/2014/main" id="{790F40C4-12F9-4537-A955-E8D129B6032B}"/>
              </a:ext>
            </a:extLst>
          </p:cNvPr>
          <p:cNvSpPr>
            <a:spLocks noGrp="1"/>
          </p:cNvSpPr>
          <p:nvPr>
            <p:ph type="body" sz="quarter" idx="15" hasCustomPrompt="1"/>
          </p:nvPr>
        </p:nvSpPr>
        <p:spPr>
          <a:xfrm>
            <a:off x="678379" y="3685901"/>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3" name="Text Placeholder 2">
            <a:extLst>
              <a:ext uri="{FF2B5EF4-FFF2-40B4-BE49-F238E27FC236}">
                <a16:creationId xmlns:a16="http://schemas.microsoft.com/office/drawing/2014/main" id="{177A5A17-DBFB-4C99-9EF0-8A44AF0FC242}"/>
              </a:ext>
            </a:extLst>
          </p:cNvPr>
          <p:cNvSpPr>
            <a:spLocks noGrp="1"/>
          </p:cNvSpPr>
          <p:nvPr>
            <p:ph type="body" sz="quarter" idx="16" hasCustomPrompt="1"/>
          </p:nvPr>
        </p:nvSpPr>
        <p:spPr>
          <a:xfrm>
            <a:off x="404518" y="3685901"/>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4" name="Text Placeholder 2">
            <a:extLst>
              <a:ext uri="{FF2B5EF4-FFF2-40B4-BE49-F238E27FC236}">
                <a16:creationId xmlns:a16="http://schemas.microsoft.com/office/drawing/2014/main" id="{32BDB54A-712B-4A56-A6C2-BDC9398A93F3}"/>
              </a:ext>
            </a:extLst>
          </p:cNvPr>
          <p:cNvSpPr>
            <a:spLocks noGrp="1"/>
          </p:cNvSpPr>
          <p:nvPr>
            <p:ph type="body" sz="quarter" idx="17" hasCustomPrompt="1"/>
          </p:nvPr>
        </p:nvSpPr>
        <p:spPr>
          <a:xfrm>
            <a:off x="678379" y="4389203"/>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5" name="Text Placeholder 2">
            <a:extLst>
              <a:ext uri="{FF2B5EF4-FFF2-40B4-BE49-F238E27FC236}">
                <a16:creationId xmlns:a16="http://schemas.microsoft.com/office/drawing/2014/main" id="{F8823DC7-D5CB-4EB8-AA2D-E19ADDF2D68E}"/>
              </a:ext>
            </a:extLst>
          </p:cNvPr>
          <p:cNvSpPr>
            <a:spLocks noGrp="1"/>
          </p:cNvSpPr>
          <p:nvPr>
            <p:ph type="body" sz="quarter" idx="18" hasCustomPrompt="1"/>
          </p:nvPr>
        </p:nvSpPr>
        <p:spPr>
          <a:xfrm>
            <a:off x="404518" y="4389203"/>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6" name="Text Placeholder 2">
            <a:extLst>
              <a:ext uri="{FF2B5EF4-FFF2-40B4-BE49-F238E27FC236}">
                <a16:creationId xmlns:a16="http://schemas.microsoft.com/office/drawing/2014/main" id="{E6DE431C-5241-4461-9773-7C35E9A47C23}"/>
              </a:ext>
            </a:extLst>
          </p:cNvPr>
          <p:cNvSpPr>
            <a:spLocks noGrp="1"/>
          </p:cNvSpPr>
          <p:nvPr>
            <p:ph type="body" sz="quarter" idx="19" hasCustomPrompt="1"/>
          </p:nvPr>
        </p:nvSpPr>
        <p:spPr>
          <a:xfrm>
            <a:off x="678379" y="5092503"/>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7" name="Text Placeholder 2">
            <a:extLst>
              <a:ext uri="{FF2B5EF4-FFF2-40B4-BE49-F238E27FC236}">
                <a16:creationId xmlns:a16="http://schemas.microsoft.com/office/drawing/2014/main" id="{1D30F895-EA76-4C51-AF97-8D0B6A6147B9}"/>
              </a:ext>
            </a:extLst>
          </p:cNvPr>
          <p:cNvSpPr>
            <a:spLocks noGrp="1"/>
          </p:cNvSpPr>
          <p:nvPr>
            <p:ph type="body" sz="quarter" idx="20" hasCustomPrompt="1"/>
          </p:nvPr>
        </p:nvSpPr>
        <p:spPr>
          <a:xfrm>
            <a:off x="404518" y="5092503"/>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8" name="Text Placeholder 2">
            <a:extLst>
              <a:ext uri="{FF2B5EF4-FFF2-40B4-BE49-F238E27FC236}">
                <a16:creationId xmlns:a16="http://schemas.microsoft.com/office/drawing/2014/main" id="{70D1EFFF-FDD6-4B36-9130-911A6562C9B1}"/>
              </a:ext>
            </a:extLst>
          </p:cNvPr>
          <p:cNvSpPr>
            <a:spLocks noGrp="1"/>
          </p:cNvSpPr>
          <p:nvPr>
            <p:ph type="body" sz="quarter" idx="21" hasCustomPrompt="1"/>
          </p:nvPr>
        </p:nvSpPr>
        <p:spPr>
          <a:xfrm>
            <a:off x="678379" y="5795806"/>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9" name="Text Placeholder 2">
            <a:extLst>
              <a:ext uri="{FF2B5EF4-FFF2-40B4-BE49-F238E27FC236}">
                <a16:creationId xmlns:a16="http://schemas.microsoft.com/office/drawing/2014/main" id="{A7045E61-EDEB-4E33-8CF4-97642F1AFB69}"/>
              </a:ext>
            </a:extLst>
          </p:cNvPr>
          <p:cNvSpPr>
            <a:spLocks noGrp="1"/>
          </p:cNvSpPr>
          <p:nvPr>
            <p:ph type="body" sz="quarter" idx="22" hasCustomPrompt="1"/>
          </p:nvPr>
        </p:nvSpPr>
        <p:spPr>
          <a:xfrm>
            <a:off x="404518" y="5795806"/>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0" name="Text Placeholder 2">
            <a:extLst>
              <a:ext uri="{FF2B5EF4-FFF2-40B4-BE49-F238E27FC236}">
                <a16:creationId xmlns:a16="http://schemas.microsoft.com/office/drawing/2014/main" id="{5FF0E8A4-2C94-4197-B9C4-1EE0EA941089}"/>
              </a:ext>
            </a:extLst>
          </p:cNvPr>
          <p:cNvSpPr>
            <a:spLocks noGrp="1"/>
          </p:cNvSpPr>
          <p:nvPr>
            <p:ph type="body" sz="quarter" idx="23" hasCustomPrompt="1"/>
          </p:nvPr>
        </p:nvSpPr>
        <p:spPr>
          <a:xfrm>
            <a:off x="678379" y="6499106"/>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1" name="Text Placeholder 2">
            <a:extLst>
              <a:ext uri="{FF2B5EF4-FFF2-40B4-BE49-F238E27FC236}">
                <a16:creationId xmlns:a16="http://schemas.microsoft.com/office/drawing/2014/main" id="{EFEC00F4-0400-41DF-8C6D-2763F9C2943B}"/>
              </a:ext>
            </a:extLst>
          </p:cNvPr>
          <p:cNvSpPr>
            <a:spLocks noGrp="1"/>
          </p:cNvSpPr>
          <p:nvPr>
            <p:ph type="body" sz="quarter" idx="24" hasCustomPrompt="1"/>
          </p:nvPr>
        </p:nvSpPr>
        <p:spPr>
          <a:xfrm>
            <a:off x="404518" y="6499106"/>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2" name="Text Placeholder 2">
            <a:extLst>
              <a:ext uri="{FF2B5EF4-FFF2-40B4-BE49-F238E27FC236}">
                <a16:creationId xmlns:a16="http://schemas.microsoft.com/office/drawing/2014/main" id="{4EC7C3D0-A395-4847-9848-753FF134128E}"/>
              </a:ext>
            </a:extLst>
          </p:cNvPr>
          <p:cNvSpPr>
            <a:spLocks noGrp="1"/>
          </p:cNvSpPr>
          <p:nvPr>
            <p:ph type="body" sz="quarter" idx="25" hasCustomPrompt="1"/>
          </p:nvPr>
        </p:nvSpPr>
        <p:spPr>
          <a:xfrm>
            <a:off x="678379" y="7202408"/>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3" name="Text Placeholder 2">
            <a:extLst>
              <a:ext uri="{FF2B5EF4-FFF2-40B4-BE49-F238E27FC236}">
                <a16:creationId xmlns:a16="http://schemas.microsoft.com/office/drawing/2014/main" id="{CBD2D680-CB8B-4E9F-9E79-D9283C4D7232}"/>
              </a:ext>
            </a:extLst>
          </p:cNvPr>
          <p:cNvSpPr>
            <a:spLocks noGrp="1"/>
          </p:cNvSpPr>
          <p:nvPr>
            <p:ph type="body" sz="quarter" idx="26" hasCustomPrompt="1"/>
          </p:nvPr>
        </p:nvSpPr>
        <p:spPr>
          <a:xfrm>
            <a:off x="404518" y="7202408"/>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4" name="Text Placeholder 2">
            <a:extLst>
              <a:ext uri="{FF2B5EF4-FFF2-40B4-BE49-F238E27FC236}">
                <a16:creationId xmlns:a16="http://schemas.microsoft.com/office/drawing/2014/main" id="{6A447770-CDD4-429A-94BB-034CED76BB43}"/>
              </a:ext>
            </a:extLst>
          </p:cNvPr>
          <p:cNvSpPr>
            <a:spLocks noGrp="1"/>
          </p:cNvSpPr>
          <p:nvPr>
            <p:ph type="body" sz="quarter" idx="27" hasCustomPrompt="1"/>
          </p:nvPr>
        </p:nvSpPr>
        <p:spPr>
          <a:xfrm>
            <a:off x="678379" y="7905714"/>
            <a:ext cx="2669363" cy="623711"/>
          </a:xfrm>
          <a:noFill/>
          <a:ln w="6350">
            <a:solidFill>
              <a:schemeClr val="tx1"/>
            </a:solidFill>
          </a:ln>
        </p:spPr>
        <p:txBody>
          <a:bodyPr lIns="72000" tIns="72000" rIns="72000" bIns="72000" anchor="ctr" anchorCtr="0"/>
          <a:lstStyle>
            <a:lvl1pPr marL="0" indent="0">
              <a:buNone/>
              <a:defRPr sz="1012">
                <a:solidFill>
                  <a:schemeClr val="tx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5" name="Text Placeholder 2">
            <a:extLst>
              <a:ext uri="{FF2B5EF4-FFF2-40B4-BE49-F238E27FC236}">
                <a16:creationId xmlns:a16="http://schemas.microsoft.com/office/drawing/2014/main" id="{900DC590-8405-4E97-B5F3-058FA6F8710A}"/>
              </a:ext>
            </a:extLst>
          </p:cNvPr>
          <p:cNvSpPr>
            <a:spLocks noGrp="1"/>
          </p:cNvSpPr>
          <p:nvPr>
            <p:ph type="body" sz="quarter" idx="28" hasCustomPrompt="1"/>
          </p:nvPr>
        </p:nvSpPr>
        <p:spPr>
          <a:xfrm>
            <a:off x="404518" y="7905714"/>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cxnSp>
        <p:nvCxnSpPr>
          <p:cNvPr id="60" name="Straight Connector 5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63" name="Oval 6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402193731" name="image" descr="{&quot;templafy&quot;:{&quot;id&quot;:&quot;14f3cc7c-0050-46f6-8cd7-9712fc1f541f&quot;}}"/>
          <p:cNvPicPr>
            <a:picLocks noChangeAspect="1"/>
          </p:cNvPicPr>
          <p:nvPr/>
        </p:nvPicPr>
        <p:blipFill>
          <a:blip r:embed="rId4"/>
          <a:stretch>
            <a:fillRect/>
          </a:stretch>
        </p:blipFill>
        <p:spPr>
          <a:xfrm>
            <a:off x="4604119" y="325501"/>
            <a:ext cx="1848474" cy="541545"/>
          </a:xfrm>
          <a:prstGeom prst="rect">
            <a:avLst/>
          </a:prstGeom>
        </p:spPr>
      </p:pic>
      <p:sp>
        <p:nvSpPr>
          <p:cNvPr id="31"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5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56"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30"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46462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ntent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6" name="Content Placeholder 5">
            <a:extLst>
              <a:ext uri="{FF2B5EF4-FFF2-40B4-BE49-F238E27FC236}">
                <a16:creationId xmlns:a16="http://schemas.microsoft.com/office/drawing/2014/main" id="{E5EF0B7E-64DB-4139-9CB4-381D31A897D2}"/>
              </a:ext>
            </a:extLst>
          </p:cNvPr>
          <p:cNvSpPr>
            <a:spLocks noGrp="1"/>
          </p:cNvSpPr>
          <p:nvPr>
            <p:ph sz="quarter" idx="10"/>
          </p:nvPr>
        </p:nvSpPr>
        <p:spPr>
          <a:xfrm>
            <a:off x="405000" y="1626818"/>
            <a:ext cx="6048000" cy="6578000"/>
          </a:xfrm>
        </p:spPr>
        <p:txBody>
          <a:bodyPr/>
          <a:lstStyle>
            <a:lvl1pPr>
              <a:buClr>
                <a:schemeClr val="accent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CDE8A390-9924-4B55-83FE-8E848800C69D}"/>
              </a:ext>
            </a:extLst>
          </p:cNvPr>
          <p:cNvCxnSpPr>
            <a:cxnSpLocks/>
          </p:cNvCxnSpPr>
          <p:nvPr userDrawn="1"/>
        </p:nvCxnSpPr>
        <p:spPr>
          <a:xfrm>
            <a:off x="404515" y="1505899"/>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2" name="Oval 21">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615766367" name="image" descr="{&quot;templafy&quot;:{&quot;id&quot;:&quot;2aef98aa-fcef-4b9d-9ac1-079ac0dd7236&quot;}}"/>
          <p:cNvPicPr>
            <a:picLocks noChangeAspect="1"/>
          </p:cNvPicPr>
          <p:nvPr/>
        </p:nvPicPr>
        <p:blipFill>
          <a:blip r:embed="rId4"/>
          <a:stretch>
            <a:fillRect/>
          </a:stretch>
        </p:blipFill>
        <p:spPr>
          <a:xfrm>
            <a:off x="4604119" y="325501"/>
            <a:ext cx="1848474" cy="541545"/>
          </a:xfrm>
          <a:prstGeom prst="rect">
            <a:avLst/>
          </a:prstGeom>
        </p:spPr>
      </p:pic>
      <p:sp>
        <p:nvSpPr>
          <p:cNvPr id="16"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5"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3"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0140289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and Subtitle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14" name="Text Placeholder 3">
            <a:extLst>
              <a:ext uri="{FF2B5EF4-FFF2-40B4-BE49-F238E27FC236}">
                <a16:creationId xmlns:a16="http://schemas.microsoft.com/office/drawing/2014/main" id="{32C5EF7C-9D9B-4805-8A62-EB42FA563F97}"/>
              </a:ext>
            </a:extLst>
          </p:cNvPr>
          <p:cNvSpPr>
            <a:spLocks noGrp="1"/>
          </p:cNvSpPr>
          <p:nvPr>
            <p:ph type="body" sz="quarter" idx="11" hasCustomPrompt="1"/>
          </p:nvPr>
        </p:nvSpPr>
        <p:spPr>
          <a:xfrm>
            <a:off x="404514" y="1298831"/>
            <a:ext cx="4495204" cy="470431"/>
          </a:xfrm>
        </p:spPr>
        <p:txBody>
          <a:bodyPr/>
          <a:lstStyle>
            <a:lvl1pPr marL="0" indent="0">
              <a:buNone/>
              <a:defRPr sz="1125">
                <a:solidFill>
                  <a:schemeClr val="accent1"/>
                </a:solidFill>
              </a:defRPr>
            </a:lvl1pPr>
            <a:lvl2pPr marL="0" indent="0">
              <a:buNone/>
              <a:defRPr sz="1125">
                <a:solidFill>
                  <a:schemeClr val="accent1"/>
                </a:solidFill>
              </a:defRPr>
            </a:lvl2pPr>
            <a:lvl3pPr marL="0" indent="0">
              <a:buNone/>
              <a:defRPr sz="1125">
                <a:solidFill>
                  <a:schemeClr val="accent1"/>
                </a:solidFill>
              </a:defRPr>
            </a:lvl3pPr>
            <a:lvl4pPr marL="0" indent="0">
              <a:buNone/>
              <a:defRPr sz="1125">
                <a:solidFill>
                  <a:schemeClr val="accent1"/>
                </a:solidFill>
              </a:defRPr>
            </a:lvl4pPr>
            <a:lvl5pPr marL="0" indent="0">
              <a:buNone/>
              <a:defRPr sz="1125">
                <a:solidFill>
                  <a:schemeClr val="accent1"/>
                </a:solidFill>
              </a:defRPr>
            </a:lvl5pPr>
          </a:lstStyle>
          <a:p>
            <a:pPr lvl="0"/>
            <a:r>
              <a:rPr lang="en-US"/>
              <a:t>Click to add subtitle</a:t>
            </a:r>
          </a:p>
        </p:txBody>
      </p:sp>
      <p:cxnSp>
        <p:nvCxnSpPr>
          <p:cNvPr id="15" name="Straight Connector 14">
            <a:extLst>
              <a:ext uri="{FF2B5EF4-FFF2-40B4-BE49-F238E27FC236}">
                <a16:creationId xmlns:a16="http://schemas.microsoft.com/office/drawing/2014/main" id="{C6B6C11D-18D6-4446-BBE2-AA4FB6B5E1D6}"/>
              </a:ext>
            </a:extLst>
          </p:cNvPr>
          <p:cNvCxnSpPr>
            <a:cxnSpLocks/>
          </p:cNvCxnSpPr>
          <p:nvPr userDrawn="1"/>
        </p:nvCxnSpPr>
        <p:spPr>
          <a:xfrm>
            <a:off x="404515" y="1810533"/>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7858036-0EFA-488B-9F7E-A6619C37F68B}"/>
              </a:ext>
            </a:extLst>
          </p:cNvPr>
          <p:cNvSpPr>
            <a:spLocks noGrp="1"/>
          </p:cNvSpPr>
          <p:nvPr>
            <p:ph sz="quarter" idx="12"/>
          </p:nvPr>
        </p:nvSpPr>
        <p:spPr>
          <a:xfrm>
            <a:off x="404517" y="2813205"/>
            <a:ext cx="6040933" cy="6051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265435798" name="image" descr="{&quot;templafy&quot;:{&quot;id&quot;:&quot;354ce2fe-de4d-4b62-99dc-33c5a996435d&quot;}}"/>
          <p:cNvPicPr>
            <a:picLocks noChangeAspect="1"/>
          </p:cNvPicPr>
          <p:nvPr/>
        </p:nvPicPr>
        <p:blipFill>
          <a:blip r:embed="rId4"/>
          <a:stretch>
            <a:fillRect/>
          </a:stretch>
        </p:blipFill>
        <p:spPr>
          <a:xfrm>
            <a:off x="4604119" y="325501"/>
            <a:ext cx="1848474" cy="541545"/>
          </a:xfrm>
          <a:prstGeom prst="rect">
            <a:avLst/>
          </a:prstGeom>
        </p:spPr>
      </p:pic>
      <p:sp>
        <p:nvSpPr>
          <p:cNvPr id="29"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7"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8"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2332086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and Highlight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6CC132A-752E-49EE-8020-24BF6F9DA8FA}"/>
              </a:ext>
            </a:extLst>
          </p:cNvPr>
          <p:cNvSpPr>
            <a:spLocks noGrp="1"/>
          </p:cNvSpPr>
          <p:nvPr>
            <p:ph sz="quarter" idx="10"/>
          </p:nvPr>
        </p:nvSpPr>
        <p:spPr>
          <a:xfrm>
            <a:off x="404516" y="1433364"/>
            <a:ext cx="3719662" cy="743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B345854-2144-4B92-8B88-CC69BC115A04}"/>
              </a:ext>
            </a:extLst>
          </p:cNvPr>
          <p:cNvSpPr>
            <a:spLocks noGrp="1"/>
          </p:cNvSpPr>
          <p:nvPr>
            <p:ph type="body" sz="quarter" idx="11"/>
          </p:nvPr>
        </p:nvSpPr>
        <p:spPr>
          <a:xfrm>
            <a:off x="4285806" y="1433364"/>
            <a:ext cx="2159645" cy="7431589"/>
          </a:xfrm>
          <a:solidFill>
            <a:schemeClr val="accent1"/>
          </a:solidFill>
        </p:spPr>
        <p:txBody>
          <a:bodyPr lIns="216000" tIns="216000" rIns="216000" bIns="216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732981472" name="image" descr="{&quot;templafy&quot;:{&quot;id&quot;:&quot;f3f08450-f84e-4bb1-ad0b-17ce119a351c&quot;}}"/>
          <p:cNvPicPr>
            <a:picLocks noChangeAspect="1"/>
          </p:cNvPicPr>
          <p:nvPr/>
        </p:nvPicPr>
        <p:blipFill>
          <a:blip r:embed="rId4"/>
          <a:stretch>
            <a:fillRect/>
          </a:stretch>
        </p:blipFill>
        <p:spPr>
          <a:xfrm>
            <a:off x="4604119" y="325501"/>
            <a:ext cx="1848474" cy="541545"/>
          </a:xfrm>
          <a:prstGeom prst="rect">
            <a:avLst/>
          </a:prstGeom>
        </p:spPr>
      </p:pic>
      <p:sp>
        <p:nvSpPr>
          <p:cNvPr id="17"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6"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8"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4"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233294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s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48A2B2F-E20F-45C9-A074-222832DC42CB}"/>
              </a:ext>
            </a:extLst>
          </p:cNvPr>
          <p:cNvSpPr>
            <a:spLocks noGrp="1"/>
          </p:cNvSpPr>
          <p:nvPr>
            <p:ph type="body" sz="quarter" idx="10" hasCustomPrompt="1"/>
          </p:nvPr>
        </p:nvSpPr>
        <p:spPr>
          <a:xfrm>
            <a:off x="404517"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14" name="Text Placeholder 4">
            <a:extLst>
              <a:ext uri="{FF2B5EF4-FFF2-40B4-BE49-F238E27FC236}">
                <a16:creationId xmlns:a16="http://schemas.microsoft.com/office/drawing/2014/main" id="{6148490A-8FA5-429C-A43A-5A92DFF9BED9}"/>
              </a:ext>
            </a:extLst>
          </p:cNvPr>
          <p:cNvSpPr>
            <a:spLocks noGrp="1"/>
          </p:cNvSpPr>
          <p:nvPr>
            <p:ph type="body" sz="quarter" idx="11"/>
          </p:nvPr>
        </p:nvSpPr>
        <p:spPr>
          <a:xfrm>
            <a:off x="404516"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5C2CA503-7843-4764-91A7-B654987A81BC}"/>
              </a:ext>
            </a:extLst>
          </p:cNvPr>
          <p:cNvSpPr>
            <a:spLocks noGrp="1"/>
          </p:cNvSpPr>
          <p:nvPr>
            <p:ph type="body" sz="quarter" idx="12" hasCustomPrompt="1"/>
          </p:nvPr>
        </p:nvSpPr>
        <p:spPr>
          <a:xfrm>
            <a:off x="1957391"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18" name="Text Placeholder 4">
            <a:extLst>
              <a:ext uri="{FF2B5EF4-FFF2-40B4-BE49-F238E27FC236}">
                <a16:creationId xmlns:a16="http://schemas.microsoft.com/office/drawing/2014/main" id="{49A4BF61-CB76-4BF6-A7BD-01F3969D3176}"/>
              </a:ext>
            </a:extLst>
          </p:cNvPr>
          <p:cNvSpPr>
            <a:spLocks noGrp="1"/>
          </p:cNvSpPr>
          <p:nvPr>
            <p:ph type="body" sz="quarter" idx="13"/>
          </p:nvPr>
        </p:nvSpPr>
        <p:spPr>
          <a:xfrm>
            <a:off x="1957389"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69CDE0BA-8471-49A1-BC5D-6C8E566597FF}"/>
              </a:ext>
            </a:extLst>
          </p:cNvPr>
          <p:cNvSpPr>
            <a:spLocks noGrp="1"/>
          </p:cNvSpPr>
          <p:nvPr>
            <p:ph type="body" sz="quarter" idx="14" hasCustomPrompt="1"/>
          </p:nvPr>
        </p:nvSpPr>
        <p:spPr>
          <a:xfrm>
            <a:off x="3510262"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21" name="Text Placeholder 4">
            <a:extLst>
              <a:ext uri="{FF2B5EF4-FFF2-40B4-BE49-F238E27FC236}">
                <a16:creationId xmlns:a16="http://schemas.microsoft.com/office/drawing/2014/main" id="{0260A408-1961-4794-A24A-B1B32A9984EA}"/>
              </a:ext>
            </a:extLst>
          </p:cNvPr>
          <p:cNvSpPr>
            <a:spLocks noGrp="1"/>
          </p:cNvSpPr>
          <p:nvPr>
            <p:ph type="body" sz="quarter" idx="15"/>
          </p:nvPr>
        </p:nvSpPr>
        <p:spPr>
          <a:xfrm>
            <a:off x="3510261"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2F71811D-C564-483D-883B-5BA5209865D7}"/>
              </a:ext>
            </a:extLst>
          </p:cNvPr>
          <p:cNvSpPr>
            <a:spLocks noGrp="1"/>
          </p:cNvSpPr>
          <p:nvPr>
            <p:ph type="body" sz="quarter" idx="16" hasCustomPrompt="1"/>
          </p:nvPr>
        </p:nvSpPr>
        <p:spPr>
          <a:xfrm>
            <a:off x="5062240" y="2045261"/>
            <a:ext cx="200918" cy="1022091"/>
          </a:xfrm>
        </p:spPr>
        <p:txBody>
          <a:bodyPr/>
          <a:lstStyle>
            <a:lvl1pPr marL="0" indent="0">
              <a:lnSpc>
                <a:spcPct val="100000"/>
              </a:lnSpc>
              <a:spcBef>
                <a:spcPts val="0"/>
              </a:spcBef>
              <a:buNone/>
              <a:defRPr sz="2475" b="1">
                <a:solidFill>
                  <a:schemeClr val="accent1"/>
                </a:solidFill>
              </a:defRPr>
            </a:lvl1pPr>
          </a:lstStyle>
          <a:p>
            <a:pPr lvl="0"/>
            <a:r>
              <a:rPr lang="en-US"/>
              <a:t>#</a:t>
            </a:r>
          </a:p>
        </p:txBody>
      </p:sp>
      <p:sp>
        <p:nvSpPr>
          <p:cNvPr id="24" name="Text Placeholder 4">
            <a:extLst>
              <a:ext uri="{FF2B5EF4-FFF2-40B4-BE49-F238E27FC236}">
                <a16:creationId xmlns:a16="http://schemas.microsoft.com/office/drawing/2014/main" id="{05550B3F-FA10-4790-B8A9-2D8012C6F44C}"/>
              </a:ext>
            </a:extLst>
          </p:cNvPr>
          <p:cNvSpPr>
            <a:spLocks noGrp="1"/>
          </p:cNvSpPr>
          <p:nvPr>
            <p:ph type="body" sz="quarter" idx="17"/>
          </p:nvPr>
        </p:nvSpPr>
        <p:spPr>
          <a:xfrm>
            <a:off x="5062240" y="3114991"/>
            <a:ext cx="1390352" cy="574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9" name="Straight Connector 28">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32" name="Oval 31">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858353466" name="image" descr="{&quot;templafy&quot;:{&quot;id&quot;:&quot;897b94e0-ee95-4bfd-8d57-eb64aae2a21b&quot;}}"/>
          <p:cNvPicPr>
            <a:picLocks noChangeAspect="1"/>
          </p:cNvPicPr>
          <p:nvPr/>
        </p:nvPicPr>
        <p:blipFill>
          <a:blip r:embed="rId4"/>
          <a:stretch>
            <a:fillRect/>
          </a:stretch>
        </p:blipFill>
        <p:spPr>
          <a:xfrm>
            <a:off x="4604119" y="325501"/>
            <a:ext cx="1848474" cy="541545"/>
          </a:xfrm>
          <a:prstGeom prst="rect">
            <a:avLst/>
          </a:prstGeom>
        </p:spPr>
      </p:pic>
      <p:sp>
        <p:nvSpPr>
          <p:cNvPr id="26"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5"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27"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0"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41230952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7" name="Content Placeholder 6">
            <a:extLst>
              <a:ext uri="{FF2B5EF4-FFF2-40B4-BE49-F238E27FC236}">
                <a16:creationId xmlns:a16="http://schemas.microsoft.com/office/drawing/2014/main" id="{67DF4D41-8E03-48E4-8D46-281451AC3EEC}"/>
              </a:ext>
            </a:extLst>
          </p:cNvPr>
          <p:cNvSpPr>
            <a:spLocks noGrp="1"/>
          </p:cNvSpPr>
          <p:nvPr>
            <p:ph sz="quarter" idx="10"/>
          </p:nvPr>
        </p:nvSpPr>
        <p:spPr>
          <a:xfrm>
            <a:off x="405002" y="2288000"/>
            <a:ext cx="2943000" cy="6578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FBC68ED-384F-4667-8D01-507F41C5B4A4}"/>
              </a:ext>
            </a:extLst>
          </p:cNvPr>
          <p:cNvSpPr>
            <a:spLocks noGrp="1"/>
          </p:cNvSpPr>
          <p:nvPr>
            <p:ph sz="quarter" idx="11"/>
          </p:nvPr>
        </p:nvSpPr>
        <p:spPr>
          <a:xfrm>
            <a:off x="3510002" y="2288000"/>
            <a:ext cx="2943000" cy="657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AA967A03-161A-4601-B0EF-C2980272E9A7}"/>
              </a:ext>
            </a:extLst>
          </p:cNvPr>
          <p:cNvCxnSpPr>
            <a:cxnSpLocks/>
          </p:cNvCxnSpPr>
          <p:nvPr userDrawn="1"/>
        </p:nvCxnSpPr>
        <p:spPr>
          <a:xfrm>
            <a:off x="404515" y="1285376"/>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3" name="Oval 22">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634714024" name="image" descr="{&quot;templafy&quot;:{&quot;id&quot;:&quot;cba7359a-8b50-4ca6-9372-d00354fc80ce&quot;}}"/>
          <p:cNvPicPr>
            <a:picLocks noChangeAspect="1"/>
          </p:cNvPicPr>
          <p:nvPr/>
        </p:nvPicPr>
        <p:blipFill>
          <a:blip r:embed="rId4"/>
          <a:stretch>
            <a:fillRect/>
          </a:stretch>
        </p:blipFill>
        <p:spPr>
          <a:xfrm>
            <a:off x="4604119" y="325501"/>
            <a:ext cx="1848474" cy="541545"/>
          </a:xfrm>
          <a:prstGeom prst="rect">
            <a:avLst/>
          </a:prstGeom>
        </p:spPr>
      </p:pic>
      <p:sp>
        <p:nvSpPr>
          <p:cNvPr id="18"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6"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9"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7"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667430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pos="4480">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7" name="Content Placeholder 6">
            <a:extLst>
              <a:ext uri="{FF2B5EF4-FFF2-40B4-BE49-F238E27FC236}">
                <a16:creationId xmlns:a16="http://schemas.microsoft.com/office/drawing/2014/main" id="{67DF4D41-8E03-48E4-8D46-281451AC3EEC}"/>
              </a:ext>
            </a:extLst>
          </p:cNvPr>
          <p:cNvSpPr>
            <a:spLocks noGrp="1"/>
          </p:cNvSpPr>
          <p:nvPr>
            <p:ph sz="quarter" idx="10"/>
          </p:nvPr>
        </p:nvSpPr>
        <p:spPr>
          <a:xfrm>
            <a:off x="405002" y="5783088"/>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FBC68ED-384F-4667-8D01-507F41C5B4A4}"/>
              </a:ext>
            </a:extLst>
          </p:cNvPr>
          <p:cNvSpPr>
            <a:spLocks noGrp="1"/>
          </p:cNvSpPr>
          <p:nvPr>
            <p:ph sz="quarter" idx="11"/>
          </p:nvPr>
        </p:nvSpPr>
        <p:spPr>
          <a:xfrm>
            <a:off x="404516" y="2288006"/>
            <a:ext cx="6048484" cy="3078829"/>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AA967A03-161A-4601-B0EF-C2980272E9A7}"/>
              </a:ext>
            </a:extLst>
          </p:cNvPr>
          <p:cNvCxnSpPr>
            <a:cxnSpLocks/>
          </p:cNvCxnSpPr>
          <p:nvPr userDrawn="1"/>
        </p:nvCxnSpPr>
        <p:spPr>
          <a:xfrm>
            <a:off x="404515" y="1276798"/>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7B252B1C-29EA-44A0-8AA3-E0FF216FF845}"/>
              </a:ext>
            </a:extLst>
          </p:cNvPr>
          <p:cNvSpPr>
            <a:spLocks noGrp="1"/>
          </p:cNvSpPr>
          <p:nvPr>
            <p:ph sz="quarter" idx="12"/>
          </p:nvPr>
        </p:nvSpPr>
        <p:spPr>
          <a:xfrm>
            <a:off x="3508166" y="5783088"/>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5" name="Oval 2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744353405" name="image" descr="{&quot;templafy&quot;:{&quot;id&quot;:&quot;6b08aa32-bbb2-4f54-bc41-a5db2f3dd89a&quot;}}"/>
          <p:cNvPicPr>
            <a:picLocks noChangeAspect="1"/>
          </p:cNvPicPr>
          <p:nvPr/>
        </p:nvPicPr>
        <p:blipFill>
          <a:blip r:embed="rId4"/>
          <a:stretch>
            <a:fillRect/>
          </a:stretch>
        </p:blipFill>
        <p:spPr>
          <a:xfrm>
            <a:off x="4604119" y="325501"/>
            <a:ext cx="1848474" cy="541545"/>
          </a:xfrm>
          <a:prstGeom prst="rect">
            <a:avLst/>
          </a:prstGeom>
        </p:spPr>
      </p:pic>
      <p:sp>
        <p:nvSpPr>
          <p:cNvPr id="20"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8"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9"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479025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_Consult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35" t="1217" r="46920" b="222"/>
          <a:stretch/>
        </p:blipFill>
        <p:spPr>
          <a:xfrm>
            <a:off x="0" y="1"/>
            <a:ext cx="6858000" cy="9895582"/>
          </a:xfrm>
          <a:prstGeom prst="rect">
            <a:avLst/>
          </a:prstGeom>
        </p:spPr>
      </p:pic>
      <p:sp>
        <p:nvSpPr>
          <p:cNvPr id="7" name="Rectangle 6">
            <a:extLst>
              <a:ext uri="{FF2B5EF4-FFF2-40B4-BE49-F238E27FC236}">
                <a16:creationId xmlns:a16="http://schemas.microsoft.com/office/drawing/2014/main" id="{6D5B9A92-2D56-4D33-B0D5-0143A602B06C}"/>
              </a:ext>
            </a:extLst>
          </p:cNvPr>
          <p:cNvSpPr/>
          <p:nvPr userDrawn="1"/>
        </p:nvSpPr>
        <p:spPr>
          <a:xfrm>
            <a:off x="-406" y="-10417"/>
            <a:ext cx="6858405"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ba6cec31-0c58-425f-9710-19581df0b111&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Consulting</a:t>
            </a:r>
          </a:p>
        </p:txBody>
      </p:sp>
      <p:sp>
        <p:nvSpPr>
          <p:cNvPr id="3" name="text" descr="{&quot;templafy&quot;:{&quot;id&quot;:&quot;d3c4c70f-b17a-4751-bfd3-df91bbb5a564&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1231549530" name="image" descr="{&quot;templafy&quot;:{&quot;id&quot;:&quot;65f9f88d-c86e-4401-93f0-407e7fb49371&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3932139094"/>
      </p:ext>
    </p:extLst>
  </p:cSld>
  <p:clrMapOvr>
    <a:masterClrMapping/>
  </p:clrMapOvr>
  <p:extLst>
    <p:ext uri="{DCECCB84-F9BA-43D5-87BE-67443E8EF086}">
      <p15:sldGuideLst xmlns:p15="http://schemas.microsoft.com/office/powerpoint/2012/main">
        <p15:guide id="1" pos="282">
          <p15:clr>
            <a:srgbClr val="FF96FF"/>
          </p15:clr>
        </p15:guide>
        <p15:guide id="2" pos="1246">
          <p15:clr>
            <a:srgbClr val="FF96FF"/>
          </p15:clr>
        </p15:guide>
        <p15:guide id="3" pos="1359">
          <p15:clr>
            <a:srgbClr val="FF96FF"/>
          </p15:clr>
        </p15:guide>
        <p15:guide id="4" pos="2325">
          <p15:clr>
            <a:srgbClr val="FF96FF"/>
          </p15:clr>
        </p15:guide>
        <p15:guide id="5" pos="2437">
          <p15:clr>
            <a:srgbClr val="FF96FF"/>
          </p15:clr>
        </p15:guide>
        <p15:guide id="6" pos="3402">
          <p15:clr>
            <a:srgbClr val="FF96FF"/>
          </p15:clr>
        </p15:guide>
        <p15:guide id="7" pos="3515">
          <p15:clr>
            <a:srgbClr val="FF96FF"/>
          </p15:clr>
        </p15:guide>
        <p15:guide id="8" pos="4480">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3" name="Straight Connector 12">
            <a:extLst>
              <a:ext uri="{FF2B5EF4-FFF2-40B4-BE49-F238E27FC236}">
                <a16:creationId xmlns:a16="http://schemas.microsoft.com/office/drawing/2014/main" id="{AA967A03-161A-4601-B0EF-C2980272E9A7}"/>
              </a:ext>
            </a:extLst>
          </p:cNvPr>
          <p:cNvCxnSpPr>
            <a:cxnSpLocks/>
          </p:cNvCxnSpPr>
          <p:nvPr userDrawn="1"/>
        </p:nvCxnSpPr>
        <p:spPr>
          <a:xfrm>
            <a:off x="404515" y="1264772"/>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6">
            <a:extLst>
              <a:ext uri="{FF2B5EF4-FFF2-40B4-BE49-F238E27FC236}">
                <a16:creationId xmlns:a16="http://schemas.microsoft.com/office/drawing/2014/main" id="{4E7FC25F-56FC-4C5A-819A-3385C4339BFC}"/>
              </a:ext>
            </a:extLst>
          </p:cNvPr>
          <p:cNvSpPr>
            <a:spLocks noGrp="1"/>
          </p:cNvSpPr>
          <p:nvPr>
            <p:ph sz="quarter" idx="12"/>
          </p:nvPr>
        </p:nvSpPr>
        <p:spPr>
          <a:xfrm>
            <a:off x="405002" y="5783088"/>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6">
            <a:extLst>
              <a:ext uri="{FF2B5EF4-FFF2-40B4-BE49-F238E27FC236}">
                <a16:creationId xmlns:a16="http://schemas.microsoft.com/office/drawing/2014/main" id="{7C5CBA74-7230-44C8-802D-3FA1445F74CC}"/>
              </a:ext>
            </a:extLst>
          </p:cNvPr>
          <p:cNvSpPr>
            <a:spLocks noGrp="1"/>
          </p:cNvSpPr>
          <p:nvPr>
            <p:ph sz="quarter" idx="13"/>
          </p:nvPr>
        </p:nvSpPr>
        <p:spPr>
          <a:xfrm>
            <a:off x="3508166" y="5783088"/>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6">
            <a:extLst>
              <a:ext uri="{FF2B5EF4-FFF2-40B4-BE49-F238E27FC236}">
                <a16:creationId xmlns:a16="http://schemas.microsoft.com/office/drawing/2014/main" id="{C4CFC900-71DD-40D1-B878-7DC9701B2530}"/>
              </a:ext>
            </a:extLst>
          </p:cNvPr>
          <p:cNvSpPr>
            <a:spLocks noGrp="1"/>
          </p:cNvSpPr>
          <p:nvPr>
            <p:ph sz="quarter" idx="14"/>
          </p:nvPr>
        </p:nvSpPr>
        <p:spPr>
          <a:xfrm>
            <a:off x="405002" y="2289717"/>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6">
            <a:extLst>
              <a:ext uri="{FF2B5EF4-FFF2-40B4-BE49-F238E27FC236}">
                <a16:creationId xmlns:a16="http://schemas.microsoft.com/office/drawing/2014/main" id="{DBC6EAA6-0220-4591-A376-013F57945B06}"/>
              </a:ext>
            </a:extLst>
          </p:cNvPr>
          <p:cNvSpPr>
            <a:spLocks noGrp="1"/>
          </p:cNvSpPr>
          <p:nvPr>
            <p:ph sz="quarter" idx="15"/>
          </p:nvPr>
        </p:nvSpPr>
        <p:spPr>
          <a:xfrm>
            <a:off x="3508166" y="2289717"/>
            <a:ext cx="2943000" cy="3082914"/>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4" name="Straight Connector 23">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7" name="Oval 26">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2056835800" name="image" descr="{&quot;templafy&quot;:{&quot;id&quot;:&quot;4f163b02-ffab-4561-8c7f-8389a84d8eb6&quot;}}"/>
          <p:cNvPicPr>
            <a:picLocks noChangeAspect="1"/>
          </p:cNvPicPr>
          <p:nvPr/>
        </p:nvPicPr>
        <p:blipFill>
          <a:blip r:embed="rId4"/>
          <a:stretch>
            <a:fillRect/>
          </a:stretch>
        </p:blipFill>
        <p:spPr>
          <a:xfrm>
            <a:off x="4604119" y="325501"/>
            <a:ext cx="1848474" cy="541545"/>
          </a:xfrm>
          <a:prstGeom prst="rect">
            <a:avLst/>
          </a:prstGeom>
        </p:spPr>
      </p:pic>
      <p:sp>
        <p:nvSpPr>
          <p:cNvPr id="22"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6"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23"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1"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2435550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ntent_Margin Picture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3" name="Straight Connector 12">
            <a:extLst>
              <a:ext uri="{FF2B5EF4-FFF2-40B4-BE49-F238E27FC236}">
                <a16:creationId xmlns:a16="http://schemas.microsoft.com/office/drawing/2014/main" id="{10E06344-1E82-4799-A367-199940E511F1}"/>
              </a:ext>
            </a:extLst>
          </p:cNvPr>
          <p:cNvCxnSpPr>
            <a:cxnSpLocks/>
          </p:cNvCxnSpPr>
          <p:nvPr userDrawn="1"/>
        </p:nvCxnSpPr>
        <p:spPr>
          <a:xfrm>
            <a:off x="404517" y="1285412"/>
            <a:ext cx="465772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1958328C-42C3-45A9-9A9D-FEC835D1BF55}"/>
              </a:ext>
            </a:extLst>
          </p:cNvPr>
          <p:cNvSpPr>
            <a:spLocks noGrp="1"/>
          </p:cNvSpPr>
          <p:nvPr>
            <p:ph sz="quarter" idx="10"/>
          </p:nvPr>
        </p:nvSpPr>
        <p:spPr>
          <a:xfrm>
            <a:off x="404518" y="1587092"/>
            <a:ext cx="3733691" cy="7277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34149910" name="image" descr="{&quot;templafy&quot;:{&quot;id&quot;:&quot;8d3328d9-c74a-4dd8-9956-7ccaa42cc094&quot;}}"/>
          <p:cNvPicPr>
            <a:picLocks noChangeAspect="1"/>
          </p:cNvPicPr>
          <p:nvPr/>
        </p:nvPicPr>
        <p:blipFill>
          <a:blip r:embed="rId4"/>
          <a:stretch>
            <a:fillRect/>
          </a:stretch>
        </p:blipFill>
        <p:spPr>
          <a:xfrm>
            <a:off x="4604119" y="325501"/>
            <a:ext cx="1848474" cy="541545"/>
          </a:xfrm>
          <a:prstGeom prst="rect">
            <a:avLst/>
          </a:prstGeom>
        </p:spPr>
      </p:pic>
      <p:pic>
        <p:nvPicPr>
          <p:cNvPr id="17" name="Picture 16">
            <a:extLst>
              <a:ext uri="{FF2B5EF4-FFF2-40B4-BE49-F238E27FC236}">
                <a16:creationId xmlns:a16="http://schemas.microsoft.com/office/drawing/2014/main" id="{437341F8-B0E1-4065-A36B-1C46AC79323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2899" t="1003" r="12519" b="401"/>
          <a:stretch/>
        </p:blipFill>
        <p:spPr>
          <a:xfrm>
            <a:off x="4305640" y="0"/>
            <a:ext cx="2552362" cy="9914194"/>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4295766" y="0"/>
            <a:ext cx="2562234"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1770907117" name="image" descr="{&quot;templafy&quot;:{&quot;id&quot;:&quot;934550e3-f6d7-4047-9d8c-33c17a27a26e&quot;}}"/>
          <p:cNvPicPr>
            <a:picLocks noChangeAspect="1"/>
          </p:cNvPicPr>
          <p:nvPr/>
        </p:nvPicPr>
        <p:blipFill>
          <a:blip r:embed="rId4"/>
          <a:stretch>
            <a:fillRect/>
          </a:stretch>
        </p:blipFill>
        <p:spPr>
          <a:xfrm>
            <a:off x="4742374" y="466700"/>
            <a:ext cx="1848474" cy="541545"/>
          </a:xfrm>
          <a:prstGeom prst="rect">
            <a:avLst/>
          </a:prstGeom>
        </p:spPr>
      </p:pic>
      <p:cxnSp>
        <p:nvCxnSpPr>
          <p:cNvPr id="24" name="Straight Connector 23">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7" name="Oval 26">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2"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0"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23"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1"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5688062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7" name="Straight Connector 16">
            <a:extLst>
              <a:ext uri="{FF2B5EF4-FFF2-40B4-BE49-F238E27FC236}">
                <a16:creationId xmlns:a16="http://schemas.microsoft.com/office/drawing/2014/main" id="{066C6825-43AE-4B50-8B28-A723D3369E28}"/>
              </a:ext>
            </a:extLst>
          </p:cNvPr>
          <p:cNvCxnSpPr>
            <a:cxnSpLocks/>
          </p:cNvCxnSpPr>
          <p:nvPr userDrawn="1"/>
        </p:nvCxnSpPr>
        <p:spPr>
          <a:xfrm>
            <a:off x="404515" y="1276798"/>
            <a:ext cx="6048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2" name="Oval 21">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571199036" name="image" descr="{&quot;templafy&quot;:{&quot;id&quot;:&quot;4171b45f-5fa1-4bd5-ae8d-494c22d7b6ef&quot;}}"/>
          <p:cNvPicPr>
            <a:picLocks noChangeAspect="1"/>
          </p:cNvPicPr>
          <p:nvPr/>
        </p:nvPicPr>
        <p:blipFill>
          <a:blip r:embed="rId4"/>
          <a:stretch>
            <a:fillRect/>
          </a:stretch>
        </p:blipFill>
        <p:spPr>
          <a:xfrm>
            <a:off x="4604119" y="325501"/>
            <a:ext cx="1848474" cy="541545"/>
          </a:xfrm>
          <a:prstGeom prst="rect">
            <a:avLst/>
          </a:prstGeom>
        </p:spPr>
      </p:pic>
      <p:sp>
        <p:nvSpPr>
          <p:cNvPr id="15"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3"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4"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2"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6316106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Dark">
    <p:bg>
      <p:bgRef idx="1001">
        <a:schemeClr val="bg2"/>
      </p:bgRef>
    </p:bg>
    <p:spTree>
      <p:nvGrpSpPr>
        <p:cNvPr id="1" name=""/>
        <p:cNvGrpSpPr/>
        <p:nvPr/>
      </p:nvGrpSpPr>
      <p:grpSpPr>
        <a:xfrm>
          <a:off x="0" y="0"/>
          <a:ext cx="0" cy="0"/>
          <a:chOff x="0" y="0"/>
          <a:chExt cx="0" cy="0"/>
        </a:xfrm>
      </p:grpSpPr>
      <p:sp>
        <p:nvSpPr>
          <p:cNvPr id="8" name="Guides" hidden="1">
            <a:extLst>
              <a:ext uri="{FF2B5EF4-FFF2-40B4-BE49-F238E27FC236}">
                <a16:creationId xmlns:a16="http://schemas.microsoft.com/office/drawing/2014/main" id="{1CCC1DA6-3109-44AB-859A-3A8651415C8D}"/>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5" name="Straight Connector 14">
            <a:extLst>
              <a:ext uri="{FF2B5EF4-FFF2-40B4-BE49-F238E27FC236}">
                <a16:creationId xmlns:a16="http://schemas.microsoft.com/office/drawing/2014/main" id="{DB67F1E3-2C60-448A-B990-7C4D32BFED51}"/>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4" name="Oval 23">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5" name="Graphic 3">
            <a:extLst>
              <a:ext uri="{FF2B5EF4-FFF2-40B4-BE49-F238E27FC236}">
                <a16:creationId xmlns:a16="http://schemas.microsoft.com/office/drawing/2014/main" id="{3E5A0BAD-FAAF-4827-98B6-B0AB103B5115}"/>
              </a:ext>
            </a:extLst>
          </p:cNvPr>
          <p:cNvSpPr/>
          <p:nvPr userDrawn="1"/>
        </p:nvSpPr>
        <p:spPr>
          <a:xfrm>
            <a:off x="1260581" y="2679901"/>
            <a:ext cx="386732" cy="346937"/>
          </a:xfrm>
          <a:custGeom>
            <a:avLst/>
            <a:gdLst>
              <a:gd name="connsiteX0" fmla="*/ 549223 w 1681441"/>
              <a:gd name="connsiteY0" fmla="*/ 695110 h 1265688"/>
              <a:gd name="connsiteX1" fmla="*/ 549223 w 1681441"/>
              <a:gd name="connsiteY1" fmla="*/ 1036379 h 1265688"/>
              <a:gd name="connsiteX2" fmla="*/ 534195 w 1681441"/>
              <a:gd name="connsiteY2" fmla="*/ 1156605 h 1265688"/>
              <a:gd name="connsiteX3" fmla="*/ 483475 w 1681441"/>
              <a:gd name="connsiteY3" fmla="*/ 1226111 h 1265688"/>
              <a:gd name="connsiteX4" fmla="*/ 396436 w 1681441"/>
              <a:gd name="connsiteY4" fmla="*/ 1258046 h 1265688"/>
              <a:gd name="connsiteX5" fmla="*/ 271199 w 1681441"/>
              <a:gd name="connsiteY5" fmla="*/ 1265560 h 1265688"/>
              <a:gd name="connsiteX6" fmla="*/ 145963 w 1681441"/>
              <a:gd name="connsiteY6" fmla="*/ 1258046 h 1265688"/>
              <a:gd name="connsiteX7" fmla="*/ 63308 w 1681441"/>
              <a:gd name="connsiteY7" fmla="*/ 1226111 h 1265688"/>
              <a:gd name="connsiteX8" fmla="*/ 15718 w 1681441"/>
              <a:gd name="connsiteY8" fmla="*/ 1156605 h 1265688"/>
              <a:gd name="connsiteX9" fmla="*/ 63 w 1681441"/>
              <a:gd name="connsiteY9" fmla="*/ 1036379 h 1265688"/>
              <a:gd name="connsiteX10" fmla="*/ 8203 w 1681441"/>
              <a:gd name="connsiteY10" fmla="*/ 882338 h 1265688"/>
              <a:gd name="connsiteX11" fmla="*/ 33251 w 1681441"/>
              <a:gd name="connsiteY11" fmla="*/ 748336 h 1265688"/>
              <a:gd name="connsiteX12" fmla="*/ 80841 w 1681441"/>
              <a:gd name="connsiteY12" fmla="*/ 623100 h 1265688"/>
              <a:gd name="connsiteX13" fmla="*/ 152225 w 1681441"/>
              <a:gd name="connsiteY13" fmla="*/ 502247 h 1265688"/>
              <a:gd name="connsiteX14" fmla="*/ 434006 w 1681441"/>
              <a:gd name="connsiteY14" fmla="*/ 81453 h 1265688"/>
              <a:gd name="connsiteX15" fmla="*/ 465942 w 1681441"/>
              <a:gd name="connsiteY15" fmla="*/ 43883 h 1265688"/>
              <a:gd name="connsiteX16" fmla="*/ 507896 w 1681441"/>
              <a:gd name="connsiteY16" fmla="*/ 18835 h 1265688"/>
              <a:gd name="connsiteX17" fmla="*/ 570514 w 1681441"/>
              <a:gd name="connsiteY17" fmla="*/ 4433 h 1265688"/>
              <a:gd name="connsiteX18" fmla="*/ 656301 w 1681441"/>
              <a:gd name="connsiteY18" fmla="*/ 50 h 1265688"/>
              <a:gd name="connsiteX19" fmla="*/ 748349 w 1681441"/>
              <a:gd name="connsiteY19" fmla="*/ 4433 h 1265688"/>
              <a:gd name="connsiteX20" fmla="*/ 801574 w 1681441"/>
              <a:gd name="connsiteY20" fmla="*/ 20714 h 1265688"/>
              <a:gd name="connsiteX21" fmla="*/ 819107 w 1681441"/>
              <a:gd name="connsiteY21" fmla="*/ 50770 h 1265688"/>
              <a:gd name="connsiteX22" fmla="*/ 810341 w 1681441"/>
              <a:gd name="connsiteY22" fmla="*/ 92724 h 1265688"/>
              <a:gd name="connsiteX23" fmla="*/ 1414605 w 1681441"/>
              <a:gd name="connsiteY23" fmla="*/ 695110 h 1265688"/>
              <a:gd name="connsiteX24" fmla="*/ 1414605 w 1681441"/>
              <a:gd name="connsiteY24" fmla="*/ 1036379 h 1265688"/>
              <a:gd name="connsiteX25" fmla="*/ 1397698 w 1681441"/>
              <a:gd name="connsiteY25" fmla="*/ 1156605 h 1265688"/>
              <a:gd name="connsiteX26" fmla="*/ 1346977 w 1681441"/>
              <a:gd name="connsiteY26" fmla="*/ 1226111 h 1265688"/>
              <a:gd name="connsiteX27" fmla="*/ 1259312 w 1681441"/>
              <a:gd name="connsiteY27" fmla="*/ 1258046 h 1265688"/>
              <a:gd name="connsiteX28" fmla="*/ 1134076 w 1681441"/>
              <a:gd name="connsiteY28" fmla="*/ 1265560 h 1265688"/>
              <a:gd name="connsiteX29" fmla="*/ 1008840 w 1681441"/>
              <a:gd name="connsiteY29" fmla="*/ 1258046 h 1265688"/>
              <a:gd name="connsiteX30" fmla="*/ 925558 w 1681441"/>
              <a:gd name="connsiteY30" fmla="*/ 1226111 h 1265688"/>
              <a:gd name="connsiteX31" fmla="*/ 877968 w 1681441"/>
              <a:gd name="connsiteY31" fmla="*/ 1156605 h 1265688"/>
              <a:gd name="connsiteX32" fmla="*/ 863566 w 1681441"/>
              <a:gd name="connsiteY32" fmla="*/ 1036379 h 1265688"/>
              <a:gd name="connsiteX33" fmla="*/ 871080 w 1681441"/>
              <a:gd name="connsiteY33" fmla="*/ 882338 h 1265688"/>
              <a:gd name="connsiteX34" fmla="*/ 896754 w 1681441"/>
              <a:gd name="connsiteY34" fmla="*/ 748336 h 1265688"/>
              <a:gd name="connsiteX35" fmla="*/ 943717 w 1681441"/>
              <a:gd name="connsiteY35" fmla="*/ 623100 h 1265688"/>
              <a:gd name="connsiteX36" fmla="*/ 1015728 w 1681441"/>
              <a:gd name="connsiteY36" fmla="*/ 502247 h 1265688"/>
              <a:gd name="connsiteX37" fmla="*/ 1295004 w 1681441"/>
              <a:gd name="connsiteY37" fmla="*/ 81453 h 1265688"/>
              <a:gd name="connsiteX38" fmla="*/ 1326940 w 1681441"/>
              <a:gd name="connsiteY38" fmla="*/ 43883 h 1265688"/>
              <a:gd name="connsiteX39" fmla="*/ 1368894 w 1681441"/>
              <a:gd name="connsiteY39" fmla="*/ 18835 h 1265688"/>
              <a:gd name="connsiteX40" fmla="*/ 1431512 w 1681441"/>
              <a:gd name="connsiteY40" fmla="*/ 4433 h 1265688"/>
              <a:gd name="connsiteX41" fmla="*/ 1519177 w 1681441"/>
              <a:gd name="connsiteY41" fmla="*/ 50 h 1265688"/>
              <a:gd name="connsiteX42" fmla="*/ 1611852 w 1681441"/>
              <a:gd name="connsiteY42" fmla="*/ 4433 h 1265688"/>
              <a:gd name="connsiteX43" fmla="*/ 1663825 w 1681441"/>
              <a:gd name="connsiteY43" fmla="*/ 20714 h 1265688"/>
              <a:gd name="connsiteX44" fmla="*/ 1681358 w 1681441"/>
              <a:gd name="connsiteY44" fmla="*/ 50770 h 1265688"/>
              <a:gd name="connsiteX45" fmla="*/ 1671339 w 1681441"/>
              <a:gd name="connsiteY45" fmla="*/ 92724 h 126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81441" h="1265688">
                <a:moveTo>
                  <a:pt x="549223" y="695110"/>
                </a:moveTo>
                <a:lnTo>
                  <a:pt x="549223" y="1036379"/>
                </a:lnTo>
                <a:cubicBezTo>
                  <a:pt x="550887" y="1077009"/>
                  <a:pt x="545809" y="1117635"/>
                  <a:pt x="534195" y="1156605"/>
                </a:cubicBezTo>
                <a:cubicBezTo>
                  <a:pt x="524625" y="1184328"/>
                  <a:pt x="506956" y="1208541"/>
                  <a:pt x="483475" y="1226111"/>
                </a:cubicBezTo>
                <a:cubicBezTo>
                  <a:pt x="457275" y="1243251"/>
                  <a:pt x="427503" y="1254174"/>
                  <a:pt x="396436" y="1258046"/>
                </a:cubicBezTo>
                <a:cubicBezTo>
                  <a:pt x="354914" y="1263444"/>
                  <a:pt x="313068" y="1265954"/>
                  <a:pt x="271199" y="1265560"/>
                </a:cubicBezTo>
                <a:cubicBezTo>
                  <a:pt x="229326" y="1266159"/>
                  <a:pt x="187465" y="1263647"/>
                  <a:pt x="145963" y="1258046"/>
                </a:cubicBezTo>
                <a:cubicBezTo>
                  <a:pt x="116210" y="1254339"/>
                  <a:pt x="87824" y="1243372"/>
                  <a:pt x="63308" y="1226111"/>
                </a:cubicBezTo>
                <a:cubicBezTo>
                  <a:pt x="40757" y="1208310"/>
                  <a:pt x="24158" y="1184067"/>
                  <a:pt x="15718" y="1156605"/>
                </a:cubicBezTo>
                <a:cubicBezTo>
                  <a:pt x="4235" y="1117597"/>
                  <a:pt x="-1047" y="1077026"/>
                  <a:pt x="63" y="1036379"/>
                </a:cubicBezTo>
                <a:cubicBezTo>
                  <a:pt x="41" y="984924"/>
                  <a:pt x="2758" y="933504"/>
                  <a:pt x="8203" y="882338"/>
                </a:cubicBezTo>
                <a:cubicBezTo>
                  <a:pt x="12814" y="837052"/>
                  <a:pt x="21192" y="792229"/>
                  <a:pt x="33251" y="748336"/>
                </a:cubicBezTo>
                <a:cubicBezTo>
                  <a:pt x="44890" y="705105"/>
                  <a:pt x="60833" y="663150"/>
                  <a:pt x="80841" y="623100"/>
                </a:cubicBezTo>
                <a:cubicBezTo>
                  <a:pt x="101862" y="581240"/>
                  <a:pt x="125712" y="540862"/>
                  <a:pt x="152225" y="502247"/>
                </a:cubicBezTo>
                <a:lnTo>
                  <a:pt x="434006" y="81453"/>
                </a:lnTo>
                <a:cubicBezTo>
                  <a:pt x="443332" y="67866"/>
                  <a:pt x="454034" y="55276"/>
                  <a:pt x="465942" y="43883"/>
                </a:cubicBezTo>
                <a:cubicBezTo>
                  <a:pt x="478230" y="32974"/>
                  <a:pt x="492463" y="24477"/>
                  <a:pt x="507896" y="18835"/>
                </a:cubicBezTo>
                <a:cubicBezTo>
                  <a:pt x="528063" y="11366"/>
                  <a:pt x="549109" y="6526"/>
                  <a:pt x="570514" y="4433"/>
                </a:cubicBezTo>
                <a:cubicBezTo>
                  <a:pt x="598985" y="1125"/>
                  <a:pt x="627640" y="-339"/>
                  <a:pt x="656301" y="50"/>
                </a:cubicBezTo>
                <a:cubicBezTo>
                  <a:pt x="687045" y="-437"/>
                  <a:pt x="717790" y="1027"/>
                  <a:pt x="748349" y="4433"/>
                </a:cubicBezTo>
                <a:cubicBezTo>
                  <a:pt x="767038" y="6056"/>
                  <a:pt x="785175" y="11604"/>
                  <a:pt x="801574" y="20714"/>
                </a:cubicBezTo>
                <a:cubicBezTo>
                  <a:pt x="812066" y="27181"/>
                  <a:pt x="818642" y="38454"/>
                  <a:pt x="819107" y="50770"/>
                </a:cubicBezTo>
                <a:cubicBezTo>
                  <a:pt x="818488" y="65139"/>
                  <a:pt x="815527" y="79310"/>
                  <a:pt x="810341" y="92724"/>
                </a:cubicBezTo>
                <a:close/>
                <a:moveTo>
                  <a:pt x="1414605" y="695110"/>
                </a:moveTo>
                <a:lnTo>
                  <a:pt x="1414605" y="1036379"/>
                </a:lnTo>
                <a:cubicBezTo>
                  <a:pt x="1416002" y="1077132"/>
                  <a:pt x="1410281" y="1117818"/>
                  <a:pt x="1397698" y="1156605"/>
                </a:cubicBezTo>
                <a:cubicBezTo>
                  <a:pt x="1388607" y="1184575"/>
                  <a:pt x="1370840" y="1208921"/>
                  <a:pt x="1346977" y="1226111"/>
                </a:cubicBezTo>
                <a:cubicBezTo>
                  <a:pt x="1320655" y="1243464"/>
                  <a:pt x="1290629" y="1254402"/>
                  <a:pt x="1259312" y="1258046"/>
                </a:cubicBezTo>
                <a:cubicBezTo>
                  <a:pt x="1217787" y="1263402"/>
                  <a:pt x="1175944" y="1265913"/>
                  <a:pt x="1134076" y="1265560"/>
                </a:cubicBezTo>
                <a:cubicBezTo>
                  <a:pt x="1092203" y="1266105"/>
                  <a:pt x="1050347" y="1263593"/>
                  <a:pt x="1008840" y="1258046"/>
                </a:cubicBezTo>
                <a:cubicBezTo>
                  <a:pt x="978918" y="1254242"/>
                  <a:pt x="950352" y="1243288"/>
                  <a:pt x="925558" y="1226111"/>
                </a:cubicBezTo>
                <a:cubicBezTo>
                  <a:pt x="902433" y="1208854"/>
                  <a:pt x="885694" y="1184406"/>
                  <a:pt x="877968" y="1156605"/>
                </a:cubicBezTo>
                <a:cubicBezTo>
                  <a:pt x="867300" y="1117452"/>
                  <a:pt x="862447" y="1076943"/>
                  <a:pt x="863566" y="1036379"/>
                </a:cubicBezTo>
                <a:cubicBezTo>
                  <a:pt x="863352" y="984935"/>
                  <a:pt x="865860" y="933517"/>
                  <a:pt x="871080" y="882338"/>
                </a:cubicBezTo>
                <a:cubicBezTo>
                  <a:pt x="876198" y="837080"/>
                  <a:pt x="884781" y="792281"/>
                  <a:pt x="896754" y="748336"/>
                </a:cubicBezTo>
                <a:cubicBezTo>
                  <a:pt x="908461" y="705215"/>
                  <a:pt x="924184" y="663286"/>
                  <a:pt x="943717" y="623100"/>
                </a:cubicBezTo>
                <a:cubicBezTo>
                  <a:pt x="964962" y="581234"/>
                  <a:pt x="989021" y="540857"/>
                  <a:pt x="1015728" y="502247"/>
                </a:cubicBezTo>
                <a:lnTo>
                  <a:pt x="1295004" y="81453"/>
                </a:lnTo>
                <a:cubicBezTo>
                  <a:pt x="1304707" y="68158"/>
                  <a:pt x="1315381" y="55600"/>
                  <a:pt x="1326940" y="43883"/>
                </a:cubicBezTo>
                <a:cubicBezTo>
                  <a:pt x="1339228" y="32974"/>
                  <a:pt x="1353461" y="24477"/>
                  <a:pt x="1368894" y="18835"/>
                </a:cubicBezTo>
                <a:cubicBezTo>
                  <a:pt x="1389061" y="11366"/>
                  <a:pt x="1410107" y="6526"/>
                  <a:pt x="1431512" y="4433"/>
                </a:cubicBezTo>
                <a:cubicBezTo>
                  <a:pt x="1460609" y="1096"/>
                  <a:pt x="1489891" y="-368"/>
                  <a:pt x="1519177" y="50"/>
                </a:cubicBezTo>
                <a:cubicBezTo>
                  <a:pt x="1550130" y="-417"/>
                  <a:pt x="1581081" y="1047"/>
                  <a:pt x="1611852" y="4433"/>
                </a:cubicBezTo>
                <a:cubicBezTo>
                  <a:pt x="1630161" y="5982"/>
                  <a:pt x="1647905" y="11540"/>
                  <a:pt x="1663825" y="20714"/>
                </a:cubicBezTo>
                <a:cubicBezTo>
                  <a:pt x="1673745" y="27722"/>
                  <a:pt x="1680140" y="38686"/>
                  <a:pt x="1681358" y="50770"/>
                </a:cubicBezTo>
                <a:cubicBezTo>
                  <a:pt x="1681462" y="65360"/>
                  <a:pt x="1678024" y="79756"/>
                  <a:pt x="1671339" y="92724"/>
                </a:cubicBezTo>
                <a:close/>
              </a:path>
            </a:pathLst>
          </a:custGeom>
          <a:solidFill>
            <a:schemeClr val="accent1"/>
          </a:solidFill>
          <a:ln w="62442" cap="flat">
            <a:noFill/>
            <a:prstDash val="solid"/>
            <a:miter/>
          </a:ln>
        </p:spPr>
        <p:txBody>
          <a:bodyPr rtlCol="0" anchor="ctr"/>
          <a:lstStyle/>
          <a:p>
            <a:endParaRPr lang="en-GB" sz="1012"/>
          </a:p>
        </p:txBody>
      </p:sp>
      <p:sp>
        <p:nvSpPr>
          <p:cNvPr id="26" name="Text Placeholder 13">
            <a:extLst>
              <a:ext uri="{FF2B5EF4-FFF2-40B4-BE49-F238E27FC236}">
                <a16:creationId xmlns:a16="http://schemas.microsoft.com/office/drawing/2014/main" id="{71F9368B-3BC8-4270-9590-7C205182D201}"/>
              </a:ext>
            </a:extLst>
          </p:cNvPr>
          <p:cNvSpPr>
            <a:spLocks noGrp="1"/>
          </p:cNvSpPr>
          <p:nvPr>
            <p:ph type="body" sz="quarter" idx="15" hasCustomPrompt="1"/>
          </p:nvPr>
        </p:nvSpPr>
        <p:spPr>
          <a:xfrm>
            <a:off x="1260581" y="3346065"/>
            <a:ext cx="4498092" cy="5106140"/>
          </a:xfrm>
        </p:spPr>
        <p:txBody>
          <a:bodyPr/>
          <a:lstStyle>
            <a:lvl1pPr marL="0" indent="0">
              <a:buNone/>
              <a:defRPr sz="1575">
                <a:solidFill>
                  <a:schemeClr val="tx2"/>
                </a:solidFill>
              </a:defRPr>
            </a:lvl1pPr>
            <a:lvl2pPr marL="0" indent="0">
              <a:buNone/>
              <a:defRPr sz="1012"/>
            </a:lvl2pPr>
            <a:lvl3pPr marL="0" indent="0">
              <a:buNone/>
              <a:defRPr sz="1012"/>
            </a:lvl3pPr>
            <a:lvl4pPr marL="0" indent="0">
              <a:buNone/>
              <a:defRPr sz="1012"/>
            </a:lvl4pPr>
            <a:lvl5pPr marL="0" indent="0">
              <a:buNone/>
              <a:defRPr sz="1012"/>
            </a:lvl5pPr>
          </a:lstStyle>
          <a:p>
            <a:pPr lvl="0"/>
            <a:r>
              <a:rPr lang="en-US"/>
              <a:t>Click to add quote</a:t>
            </a:r>
          </a:p>
          <a:p>
            <a:pPr lvl="1"/>
            <a:r>
              <a:rPr lang="en-US"/>
              <a:t>Second level</a:t>
            </a:r>
          </a:p>
          <a:p>
            <a:pPr lvl="2"/>
            <a:r>
              <a:rPr lang="en-US"/>
              <a:t>Third level</a:t>
            </a:r>
          </a:p>
          <a:p>
            <a:pPr lvl="3"/>
            <a:r>
              <a:rPr lang="en-US"/>
              <a:t>Fourth level</a:t>
            </a:r>
          </a:p>
          <a:p>
            <a:pPr lvl="4"/>
            <a:r>
              <a:rPr lang="en-US"/>
              <a:t>Fifth level</a:t>
            </a:r>
            <a:endParaRPr lang="en-GB"/>
          </a:p>
        </p:txBody>
      </p:sp>
      <p:pic>
        <p:nvPicPr>
          <p:cNvPr id="977156544" name="image" descr="{&quot;templafy&quot;:{&quot;id&quot;:&quot;e9a291e4-3eae-46e6-96e8-58edb1f74f16&quot;}}"/>
          <p:cNvPicPr>
            <a:picLocks noChangeAspect="1"/>
          </p:cNvPicPr>
          <p:nvPr/>
        </p:nvPicPr>
        <p:blipFill>
          <a:blip r:embed="rId4"/>
          <a:stretch>
            <a:fillRect/>
          </a:stretch>
        </p:blipFill>
        <p:spPr>
          <a:xfrm>
            <a:off x="4604119" y="325501"/>
            <a:ext cx="1848474" cy="541545"/>
          </a:xfrm>
          <a:prstGeom prst="rect">
            <a:avLst/>
          </a:prstGeom>
        </p:spPr>
      </p:pic>
      <p:sp>
        <p:nvSpPr>
          <p:cNvPr id="17"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4"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9"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2041112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pos="4480">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x1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27" name="Oval 26">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8" name="Text Placeholder 13">
            <a:extLst>
              <a:ext uri="{FF2B5EF4-FFF2-40B4-BE49-F238E27FC236}">
                <a16:creationId xmlns:a16="http://schemas.microsoft.com/office/drawing/2014/main" id="{94D3F464-D8DA-4365-B91F-BCC93D5FC7EC}"/>
              </a:ext>
            </a:extLst>
          </p:cNvPr>
          <p:cNvSpPr>
            <a:spLocks noGrp="1"/>
          </p:cNvSpPr>
          <p:nvPr>
            <p:ph type="body" sz="quarter" idx="15"/>
          </p:nvPr>
        </p:nvSpPr>
        <p:spPr>
          <a:xfrm>
            <a:off x="2175678" y="3758814"/>
            <a:ext cx="2942333" cy="5106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0">
            <a:extLst>
              <a:ext uri="{FF2B5EF4-FFF2-40B4-BE49-F238E27FC236}">
                <a16:creationId xmlns:a16="http://schemas.microsoft.com/office/drawing/2014/main" id="{FD31DADB-E14B-4F7D-AD95-1AE46E51871F}"/>
              </a:ext>
            </a:extLst>
          </p:cNvPr>
          <p:cNvSpPr>
            <a:spLocks noGrp="1"/>
          </p:cNvSpPr>
          <p:nvPr>
            <p:ph type="body" sz="quarter" idx="16" hasCustomPrompt="1"/>
          </p:nvPr>
        </p:nvSpPr>
        <p:spPr>
          <a:xfrm>
            <a:off x="2132025" y="2279297"/>
            <a:ext cx="2942333" cy="416000"/>
          </a:xfrm>
        </p:spPr>
        <p:txBody>
          <a:bodyPr/>
          <a:lstStyle>
            <a:lvl1pPr>
              <a:buNone/>
              <a:defRPr>
                <a:solidFill>
                  <a:schemeClr val="accent1"/>
                </a:solidFill>
              </a:defRPr>
            </a:lvl1pPr>
          </a:lstStyle>
          <a:p>
            <a:pPr lvl="0"/>
            <a:r>
              <a:rPr lang="en-US"/>
              <a:t>Click to add name</a:t>
            </a:r>
          </a:p>
        </p:txBody>
      </p:sp>
      <p:sp>
        <p:nvSpPr>
          <p:cNvPr id="30" name="Text Placeholder 20">
            <a:extLst>
              <a:ext uri="{FF2B5EF4-FFF2-40B4-BE49-F238E27FC236}">
                <a16:creationId xmlns:a16="http://schemas.microsoft.com/office/drawing/2014/main" id="{1898BFAA-7912-4FA5-AF48-9F1C71D5C7C5}"/>
              </a:ext>
            </a:extLst>
          </p:cNvPr>
          <p:cNvSpPr>
            <a:spLocks noGrp="1"/>
          </p:cNvSpPr>
          <p:nvPr>
            <p:ph type="body" sz="quarter" idx="17" hasCustomPrompt="1"/>
          </p:nvPr>
        </p:nvSpPr>
        <p:spPr>
          <a:xfrm>
            <a:off x="2132025" y="2698832"/>
            <a:ext cx="2942333" cy="364000"/>
          </a:xfrm>
        </p:spPr>
        <p:txBody>
          <a:bodyPr/>
          <a:lstStyle>
            <a:lvl1pPr>
              <a:buNone/>
              <a:defRPr sz="900">
                <a:solidFill>
                  <a:schemeClr val="tx2"/>
                </a:solidFill>
              </a:defRPr>
            </a:lvl1pPr>
          </a:lstStyle>
          <a:p>
            <a:pPr lvl="0"/>
            <a:r>
              <a:rPr lang="en-US"/>
              <a:t>Click to add position</a:t>
            </a:r>
          </a:p>
        </p:txBody>
      </p:sp>
      <p:sp>
        <p:nvSpPr>
          <p:cNvPr id="31" name="Text Placeholder 20">
            <a:extLst>
              <a:ext uri="{FF2B5EF4-FFF2-40B4-BE49-F238E27FC236}">
                <a16:creationId xmlns:a16="http://schemas.microsoft.com/office/drawing/2014/main" id="{1C8C85AE-B1E3-485D-8EF7-2FF165EDD502}"/>
              </a:ext>
            </a:extLst>
          </p:cNvPr>
          <p:cNvSpPr>
            <a:spLocks noGrp="1"/>
          </p:cNvSpPr>
          <p:nvPr>
            <p:ph type="body" sz="quarter" idx="18" hasCustomPrompt="1"/>
          </p:nvPr>
        </p:nvSpPr>
        <p:spPr>
          <a:xfrm>
            <a:off x="2132025" y="3069075"/>
            <a:ext cx="2942333" cy="364000"/>
          </a:xfrm>
        </p:spPr>
        <p:txBody>
          <a:bodyPr/>
          <a:lstStyle>
            <a:lvl1pPr>
              <a:buNone/>
              <a:defRPr sz="900">
                <a:solidFill>
                  <a:schemeClr val="tx2"/>
                </a:solidFill>
              </a:defRPr>
            </a:lvl1pPr>
          </a:lstStyle>
          <a:p>
            <a:pPr lvl="0"/>
            <a:r>
              <a:rPr lang="en-US"/>
              <a:t>Click to add email</a:t>
            </a:r>
          </a:p>
        </p:txBody>
      </p:sp>
      <p:sp>
        <p:nvSpPr>
          <p:cNvPr id="32" name="Picture Placeholder 2">
            <a:extLst>
              <a:ext uri="{FF2B5EF4-FFF2-40B4-BE49-F238E27FC236}">
                <a16:creationId xmlns:a16="http://schemas.microsoft.com/office/drawing/2014/main" id="{F5F5EA5A-F8B7-4775-B6CE-68F6D66A7F05}"/>
              </a:ext>
            </a:extLst>
          </p:cNvPr>
          <p:cNvSpPr>
            <a:spLocks noGrp="1"/>
          </p:cNvSpPr>
          <p:nvPr>
            <p:ph type="pic" sz="quarter" idx="19" hasCustomPrompt="1"/>
          </p:nvPr>
        </p:nvSpPr>
        <p:spPr>
          <a:xfrm>
            <a:off x="388019" y="2101290"/>
            <a:ext cx="1526568" cy="1559082"/>
          </a:xfrm>
          <a:prstGeom prst="ellipse">
            <a:avLst/>
          </a:prstGeom>
        </p:spPr>
        <p:txBody>
          <a:bodyPr/>
          <a:lstStyle>
            <a:lvl1pPr algn="ctr">
              <a:buNone/>
              <a:defRPr sz="1089"/>
            </a:lvl1pPr>
          </a:lstStyle>
          <a:p>
            <a:r>
              <a:rPr lang="en-US"/>
              <a:t>Picture</a:t>
            </a:r>
            <a:endParaRPr lang="en-GB"/>
          </a:p>
        </p:txBody>
      </p:sp>
      <p:pic>
        <p:nvPicPr>
          <p:cNvPr id="259624753" name="image" descr="{&quot;templafy&quot;:{&quot;id&quot;:&quot;3326997c-c9b6-4bf5-ba05-041f59d1d5a4&quot;}}"/>
          <p:cNvPicPr>
            <a:picLocks noChangeAspect="1"/>
          </p:cNvPicPr>
          <p:nvPr/>
        </p:nvPicPr>
        <p:blipFill>
          <a:blip r:embed="rId4"/>
          <a:stretch>
            <a:fillRect/>
          </a:stretch>
        </p:blipFill>
        <p:spPr>
          <a:xfrm>
            <a:off x="4604119" y="325501"/>
            <a:ext cx="1848474" cy="541545"/>
          </a:xfrm>
          <a:prstGeom prst="rect">
            <a:avLst/>
          </a:prstGeom>
        </p:spPr>
      </p:pic>
      <p:sp>
        <p:nvSpPr>
          <p:cNvPr id="20"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17"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19"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18"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0197037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x2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13">
            <a:extLst>
              <a:ext uri="{FF2B5EF4-FFF2-40B4-BE49-F238E27FC236}">
                <a16:creationId xmlns:a16="http://schemas.microsoft.com/office/drawing/2014/main" id="{2FD9C762-30BE-44C8-A6B9-CDA5633AC464}"/>
              </a:ext>
            </a:extLst>
          </p:cNvPr>
          <p:cNvSpPr>
            <a:spLocks noGrp="1"/>
          </p:cNvSpPr>
          <p:nvPr>
            <p:ph type="body" sz="quarter" idx="15"/>
          </p:nvPr>
        </p:nvSpPr>
        <p:spPr>
          <a:xfrm>
            <a:off x="1288841" y="3714752"/>
            <a:ext cx="2029795" cy="5150203"/>
          </a:xfrm>
        </p:spPr>
        <p:txBody>
          <a:bodyPr/>
          <a:lstStyle>
            <a:lvl1pPr>
              <a:defRPr sz="900"/>
            </a:lvl1pPr>
            <a:lvl2pPr>
              <a:defRPr sz="787"/>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20">
            <a:extLst>
              <a:ext uri="{FF2B5EF4-FFF2-40B4-BE49-F238E27FC236}">
                <a16:creationId xmlns:a16="http://schemas.microsoft.com/office/drawing/2014/main" id="{48CE24CF-7B79-4672-9245-AA8F18BBA6BC}"/>
              </a:ext>
            </a:extLst>
          </p:cNvPr>
          <p:cNvSpPr>
            <a:spLocks noGrp="1"/>
          </p:cNvSpPr>
          <p:nvPr>
            <p:ph type="body" sz="quarter" idx="25" hasCustomPrompt="1"/>
          </p:nvPr>
        </p:nvSpPr>
        <p:spPr>
          <a:xfrm>
            <a:off x="1288840" y="2276833"/>
            <a:ext cx="2025585" cy="418464"/>
          </a:xfrm>
        </p:spPr>
        <p:txBody>
          <a:bodyPr/>
          <a:lstStyle>
            <a:lvl1pPr>
              <a:buNone/>
              <a:defRPr>
                <a:solidFill>
                  <a:schemeClr val="accent1"/>
                </a:solidFill>
              </a:defRPr>
            </a:lvl1pPr>
          </a:lstStyle>
          <a:p>
            <a:pPr lvl="0"/>
            <a:r>
              <a:rPr lang="en-US"/>
              <a:t>Click to add name</a:t>
            </a:r>
          </a:p>
        </p:txBody>
      </p:sp>
      <p:sp>
        <p:nvSpPr>
          <p:cNvPr id="35" name="Text Placeholder 20">
            <a:extLst>
              <a:ext uri="{FF2B5EF4-FFF2-40B4-BE49-F238E27FC236}">
                <a16:creationId xmlns:a16="http://schemas.microsoft.com/office/drawing/2014/main" id="{A0C915CD-9589-4CB2-9568-CCD3056D7E3C}"/>
              </a:ext>
            </a:extLst>
          </p:cNvPr>
          <p:cNvSpPr>
            <a:spLocks noGrp="1"/>
          </p:cNvSpPr>
          <p:nvPr>
            <p:ph type="body" sz="quarter" idx="17" hasCustomPrompt="1"/>
          </p:nvPr>
        </p:nvSpPr>
        <p:spPr>
          <a:xfrm>
            <a:off x="1288840" y="2696677"/>
            <a:ext cx="2025585" cy="366157"/>
          </a:xfrm>
        </p:spPr>
        <p:txBody>
          <a:bodyPr/>
          <a:lstStyle>
            <a:lvl1pPr>
              <a:buNone/>
              <a:defRPr sz="900">
                <a:solidFill>
                  <a:schemeClr val="tx2"/>
                </a:solidFill>
              </a:defRPr>
            </a:lvl1pPr>
          </a:lstStyle>
          <a:p>
            <a:pPr lvl="0"/>
            <a:r>
              <a:rPr lang="en-US"/>
              <a:t>Click to add position</a:t>
            </a:r>
          </a:p>
        </p:txBody>
      </p:sp>
      <p:sp>
        <p:nvSpPr>
          <p:cNvPr id="36" name="Text Placeholder 20">
            <a:extLst>
              <a:ext uri="{FF2B5EF4-FFF2-40B4-BE49-F238E27FC236}">
                <a16:creationId xmlns:a16="http://schemas.microsoft.com/office/drawing/2014/main" id="{1EF97DD3-2B90-47B2-9512-4178CD8BC8AE}"/>
              </a:ext>
            </a:extLst>
          </p:cNvPr>
          <p:cNvSpPr>
            <a:spLocks noGrp="1"/>
          </p:cNvSpPr>
          <p:nvPr>
            <p:ph type="body" sz="quarter" idx="18" hasCustomPrompt="1"/>
          </p:nvPr>
        </p:nvSpPr>
        <p:spPr>
          <a:xfrm>
            <a:off x="1288840" y="3066922"/>
            <a:ext cx="2025585" cy="366157"/>
          </a:xfrm>
        </p:spPr>
        <p:txBody>
          <a:bodyPr/>
          <a:lstStyle>
            <a:lvl1pPr>
              <a:buNone/>
              <a:defRPr sz="900">
                <a:solidFill>
                  <a:schemeClr val="tx2"/>
                </a:solidFill>
              </a:defRPr>
            </a:lvl1pPr>
          </a:lstStyle>
          <a:p>
            <a:pPr lvl="0"/>
            <a:r>
              <a:rPr lang="en-US"/>
              <a:t>Click to add email</a:t>
            </a:r>
          </a:p>
        </p:txBody>
      </p:sp>
      <p:cxnSp>
        <p:nvCxnSpPr>
          <p:cNvPr id="27" name="Straight Connector 26">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Picture Placeholder 2">
            <a:extLst>
              <a:ext uri="{FF2B5EF4-FFF2-40B4-BE49-F238E27FC236}">
                <a16:creationId xmlns:a16="http://schemas.microsoft.com/office/drawing/2014/main" id="{F5F5EA5A-F8B7-4775-B6CE-68F6D66A7F05}"/>
              </a:ext>
            </a:extLst>
          </p:cNvPr>
          <p:cNvSpPr>
            <a:spLocks noGrp="1"/>
          </p:cNvSpPr>
          <p:nvPr>
            <p:ph type="pic" sz="quarter" idx="19" hasCustomPrompt="1"/>
          </p:nvPr>
        </p:nvSpPr>
        <p:spPr>
          <a:xfrm>
            <a:off x="148364" y="2276833"/>
            <a:ext cx="1059073" cy="1081631"/>
          </a:xfrm>
          <a:prstGeom prst="ellipse">
            <a:avLst/>
          </a:prstGeom>
        </p:spPr>
        <p:txBody>
          <a:bodyPr/>
          <a:lstStyle>
            <a:lvl1pPr algn="ctr">
              <a:buNone/>
              <a:defRPr sz="1089"/>
            </a:lvl1pPr>
          </a:lstStyle>
          <a:p>
            <a:r>
              <a:rPr lang="en-US"/>
              <a:t>Picture</a:t>
            </a:r>
            <a:endParaRPr lang="en-GB"/>
          </a:p>
        </p:txBody>
      </p:sp>
      <p:sp>
        <p:nvSpPr>
          <p:cNvPr id="46" name="Text Placeholder 13">
            <a:extLst>
              <a:ext uri="{FF2B5EF4-FFF2-40B4-BE49-F238E27FC236}">
                <a16:creationId xmlns:a16="http://schemas.microsoft.com/office/drawing/2014/main" id="{2FD9C762-30BE-44C8-A6B9-CDA5633AC464}"/>
              </a:ext>
            </a:extLst>
          </p:cNvPr>
          <p:cNvSpPr>
            <a:spLocks noGrp="1"/>
          </p:cNvSpPr>
          <p:nvPr>
            <p:ph type="body" sz="quarter" idx="26"/>
          </p:nvPr>
        </p:nvSpPr>
        <p:spPr>
          <a:xfrm>
            <a:off x="4646399" y="3714752"/>
            <a:ext cx="2029795" cy="5150203"/>
          </a:xfrm>
        </p:spPr>
        <p:txBody>
          <a:bodyPr/>
          <a:lstStyle>
            <a:lvl1pPr>
              <a:defRPr sz="900"/>
            </a:lvl1pPr>
            <a:lvl2pPr>
              <a:defRPr sz="787"/>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Text Placeholder 20">
            <a:extLst>
              <a:ext uri="{FF2B5EF4-FFF2-40B4-BE49-F238E27FC236}">
                <a16:creationId xmlns:a16="http://schemas.microsoft.com/office/drawing/2014/main" id="{48CE24CF-7B79-4672-9245-AA8F18BBA6BC}"/>
              </a:ext>
            </a:extLst>
          </p:cNvPr>
          <p:cNvSpPr>
            <a:spLocks noGrp="1"/>
          </p:cNvSpPr>
          <p:nvPr>
            <p:ph type="body" sz="quarter" idx="27" hasCustomPrompt="1"/>
          </p:nvPr>
        </p:nvSpPr>
        <p:spPr>
          <a:xfrm>
            <a:off x="4646398" y="2276833"/>
            <a:ext cx="2025585" cy="418464"/>
          </a:xfrm>
        </p:spPr>
        <p:txBody>
          <a:bodyPr/>
          <a:lstStyle>
            <a:lvl1pPr>
              <a:buNone/>
              <a:defRPr>
                <a:solidFill>
                  <a:schemeClr val="accent1"/>
                </a:solidFill>
              </a:defRPr>
            </a:lvl1pPr>
          </a:lstStyle>
          <a:p>
            <a:pPr lvl="0"/>
            <a:r>
              <a:rPr lang="en-US"/>
              <a:t>Click to add name</a:t>
            </a:r>
          </a:p>
        </p:txBody>
      </p:sp>
      <p:sp>
        <p:nvSpPr>
          <p:cNvPr id="48" name="Text Placeholder 20">
            <a:extLst>
              <a:ext uri="{FF2B5EF4-FFF2-40B4-BE49-F238E27FC236}">
                <a16:creationId xmlns:a16="http://schemas.microsoft.com/office/drawing/2014/main" id="{A0C915CD-9589-4CB2-9568-CCD3056D7E3C}"/>
              </a:ext>
            </a:extLst>
          </p:cNvPr>
          <p:cNvSpPr>
            <a:spLocks noGrp="1"/>
          </p:cNvSpPr>
          <p:nvPr>
            <p:ph type="body" sz="quarter" idx="28" hasCustomPrompt="1"/>
          </p:nvPr>
        </p:nvSpPr>
        <p:spPr>
          <a:xfrm>
            <a:off x="4646398" y="2696677"/>
            <a:ext cx="2025585" cy="366157"/>
          </a:xfrm>
        </p:spPr>
        <p:txBody>
          <a:bodyPr/>
          <a:lstStyle>
            <a:lvl1pPr>
              <a:buNone/>
              <a:defRPr sz="900">
                <a:solidFill>
                  <a:schemeClr val="tx2"/>
                </a:solidFill>
              </a:defRPr>
            </a:lvl1pPr>
          </a:lstStyle>
          <a:p>
            <a:pPr lvl="0"/>
            <a:r>
              <a:rPr lang="en-US"/>
              <a:t>Click to add position</a:t>
            </a:r>
          </a:p>
        </p:txBody>
      </p:sp>
      <p:sp>
        <p:nvSpPr>
          <p:cNvPr id="49" name="Text Placeholder 20">
            <a:extLst>
              <a:ext uri="{FF2B5EF4-FFF2-40B4-BE49-F238E27FC236}">
                <a16:creationId xmlns:a16="http://schemas.microsoft.com/office/drawing/2014/main" id="{1EF97DD3-2B90-47B2-9512-4178CD8BC8AE}"/>
              </a:ext>
            </a:extLst>
          </p:cNvPr>
          <p:cNvSpPr>
            <a:spLocks noGrp="1"/>
          </p:cNvSpPr>
          <p:nvPr>
            <p:ph type="body" sz="quarter" idx="29" hasCustomPrompt="1"/>
          </p:nvPr>
        </p:nvSpPr>
        <p:spPr>
          <a:xfrm>
            <a:off x="4646398" y="3066922"/>
            <a:ext cx="2025585" cy="366157"/>
          </a:xfrm>
        </p:spPr>
        <p:txBody>
          <a:bodyPr/>
          <a:lstStyle>
            <a:lvl1pPr>
              <a:buNone/>
              <a:defRPr sz="900">
                <a:solidFill>
                  <a:schemeClr val="tx2"/>
                </a:solidFill>
              </a:defRPr>
            </a:lvl1pPr>
          </a:lstStyle>
          <a:p>
            <a:pPr lvl="0"/>
            <a:r>
              <a:rPr lang="en-US"/>
              <a:t>Click to add email</a:t>
            </a:r>
          </a:p>
        </p:txBody>
      </p:sp>
      <p:sp>
        <p:nvSpPr>
          <p:cNvPr id="50" name="Picture Placeholder 2">
            <a:extLst>
              <a:ext uri="{FF2B5EF4-FFF2-40B4-BE49-F238E27FC236}">
                <a16:creationId xmlns:a16="http://schemas.microsoft.com/office/drawing/2014/main" id="{F5F5EA5A-F8B7-4775-B6CE-68F6D66A7F05}"/>
              </a:ext>
            </a:extLst>
          </p:cNvPr>
          <p:cNvSpPr>
            <a:spLocks noGrp="1"/>
          </p:cNvSpPr>
          <p:nvPr>
            <p:ph type="pic" sz="quarter" idx="30" hasCustomPrompt="1"/>
          </p:nvPr>
        </p:nvSpPr>
        <p:spPr>
          <a:xfrm>
            <a:off x="3505922" y="2276833"/>
            <a:ext cx="1059073" cy="1081631"/>
          </a:xfrm>
          <a:prstGeom prst="ellipse">
            <a:avLst/>
          </a:prstGeom>
        </p:spPr>
        <p:txBody>
          <a:bodyPr/>
          <a:lstStyle>
            <a:lvl1pPr algn="ctr">
              <a:buNone/>
              <a:defRPr sz="1089"/>
            </a:lvl1pPr>
          </a:lstStyle>
          <a:p>
            <a:r>
              <a:rPr lang="en-US"/>
              <a:t>Picture</a:t>
            </a:r>
            <a:endParaRPr lang="en-GB"/>
          </a:p>
        </p:txBody>
      </p:sp>
      <p:pic>
        <p:nvPicPr>
          <p:cNvPr id="1742199207" name="image" descr="{&quot;templafy&quot;:{&quot;id&quot;:&quot;011f0574-b3c8-4e8e-9dc0-35e69adaf879&quot;}}"/>
          <p:cNvPicPr>
            <a:picLocks noChangeAspect="1"/>
          </p:cNvPicPr>
          <p:nvPr/>
        </p:nvPicPr>
        <p:blipFill>
          <a:blip r:embed="rId4"/>
          <a:stretch>
            <a:fillRect/>
          </a:stretch>
        </p:blipFill>
        <p:spPr>
          <a:xfrm>
            <a:off x="4604119" y="325501"/>
            <a:ext cx="1848474" cy="541545"/>
          </a:xfrm>
          <a:prstGeom prst="rect">
            <a:avLst/>
          </a:prstGeom>
        </p:spPr>
      </p:pic>
      <p:sp>
        <p:nvSpPr>
          <p:cNvPr id="22"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1"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23" name="Picture Placeholder 3"/>
          <p:cNvSpPr>
            <a:spLocks noGrp="1"/>
          </p:cNvSpPr>
          <p:nvPr>
            <p:ph type="pic" sz="quarter" idx="66" hasCustomPrompt="1"/>
          </p:nvPr>
        </p:nvSpPr>
        <p:spPr>
          <a:xfrm>
            <a:off x="404515" y="270006"/>
            <a:ext cx="1808830" cy="532438"/>
          </a:xfrm>
        </p:spPr>
        <p:txBody>
          <a:bodyPr/>
          <a:lstStyle>
            <a:lvl1pPr marL="0" indent="0">
              <a:buNone/>
              <a:defRPr/>
            </a:lvl1pPr>
          </a:lstStyle>
          <a:p>
            <a:r>
              <a:rPr lang="en-GB"/>
              <a:t>Client logo</a:t>
            </a:r>
          </a:p>
        </p:txBody>
      </p:sp>
      <p:sp>
        <p:nvSpPr>
          <p:cNvPr id="20"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35900614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x8_Dark">
    <p:bg>
      <p:bgRef idx="1001">
        <a:schemeClr val="bg2"/>
      </p:bgRef>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6920"/>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 Placeholder 20">
            <a:extLst>
              <a:ext uri="{FF2B5EF4-FFF2-40B4-BE49-F238E27FC236}">
                <a16:creationId xmlns:a16="http://schemas.microsoft.com/office/drawing/2014/main" id="{1284AE8B-A4F3-4262-B6F4-298273C3C55C}"/>
              </a:ext>
            </a:extLst>
          </p:cNvPr>
          <p:cNvSpPr>
            <a:spLocks noGrp="1"/>
          </p:cNvSpPr>
          <p:nvPr>
            <p:ph type="body" sz="quarter" idx="49" hasCustomPrompt="1"/>
          </p:nvPr>
        </p:nvSpPr>
        <p:spPr>
          <a:xfrm>
            <a:off x="404516" y="4089264"/>
            <a:ext cx="1390352" cy="323299"/>
          </a:xfrm>
        </p:spPr>
        <p:txBody>
          <a:bodyPr/>
          <a:lstStyle>
            <a:lvl1pPr>
              <a:buNone/>
              <a:defRPr sz="787">
                <a:solidFill>
                  <a:schemeClr val="accent1"/>
                </a:solidFill>
              </a:defRPr>
            </a:lvl1pPr>
          </a:lstStyle>
          <a:p>
            <a:pPr lvl="0"/>
            <a:r>
              <a:rPr lang="en-US"/>
              <a:t>Click to add name</a:t>
            </a:r>
          </a:p>
        </p:txBody>
      </p:sp>
      <p:sp>
        <p:nvSpPr>
          <p:cNvPr id="63" name="Text Placeholder 20">
            <a:extLst>
              <a:ext uri="{FF2B5EF4-FFF2-40B4-BE49-F238E27FC236}">
                <a16:creationId xmlns:a16="http://schemas.microsoft.com/office/drawing/2014/main" id="{A7EC23AE-4108-46F4-979E-AF7B7353C2A6}"/>
              </a:ext>
            </a:extLst>
          </p:cNvPr>
          <p:cNvSpPr>
            <a:spLocks noGrp="1"/>
          </p:cNvSpPr>
          <p:nvPr>
            <p:ph type="body" sz="quarter" idx="50" hasCustomPrompt="1"/>
          </p:nvPr>
        </p:nvSpPr>
        <p:spPr>
          <a:xfrm>
            <a:off x="404516" y="4409633"/>
            <a:ext cx="1390352" cy="323299"/>
          </a:xfrm>
        </p:spPr>
        <p:txBody>
          <a:bodyPr/>
          <a:lstStyle>
            <a:lvl1pPr>
              <a:buNone/>
              <a:defRPr sz="675">
                <a:solidFill>
                  <a:schemeClr val="tx2"/>
                </a:solidFill>
              </a:defRPr>
            </a:lvl1pPr>
          </a:lstStyle>
          <a:p>
            <a:pPr lvl="0"/>
            <a:r>
              <a:rPr lang="en-US"/>
              <a:t>Click to add position</a:t>
            </a:r>
          </a:p>
        </p:txBody>
      </p:sp>
      <p:sp>
        <p:nvSpPr>
          <p:cNvPr id="64" name="Text Placeholder 20">
            <a:extLst>
              <a:ext uri="{FF2B5EF4-FFF2-40B4-BE49-F238E27FC236}">
                <a16:creationId xmlns:a16="http://schemas.microsoft.com/office/drawing/2014/main" id="{3059DF00-F15E-4038-A895-40B4095D1E08}"/>
              </a:ext>
            </a:extLst>
          </p:cNvPr>
          <p:cNvSpPr>
            <a:spLocks noGrp="1"/>
          </p:cNvSpPr>
          <p:nvPr>
            <p:ph type="body" sz="quarter" idx="51" hasCustomPrompt="1"/>
          </p:nvPr>
        </p:nvSpPr>
        <p:spPr>
          <a:xfrm>
            <a:off x="404516" y="4733507"/>
            <a:ext cx="1390352" cy="323299"/>
          </a:xfrm>
        </p:spPr>
        <p:txBody>
          <a:bodyPr/>
          <a:lstStyle>
            <a:lvl1pPr>
              <a:buNone/>
              <a:defRPr sz="675">
                <a:solidFill>
                  <a:schemeClr val="tx2"/>
                </a:solidFill>
              </a:defRPr>
            </a:lvl1pPr>
          </a:lstStyle>
          <a:p>
            <a:pPr lvl="0"/>
            <a:r>
              <a:rPr lang="en-US"/>
              <a:t>Click to add email</a:t>
            </a:r>
          </a:p>
        </p:txBody>
      </p:sp>
      <p:sp>
        <p:nvSpPr>
          <p:cNvPr id="65" name="Text Placeholder 20">
            <a:extLst>
              <a:ext uri="{FF2B5EF4-FFF2-40B4-BE49-F238E27FC236}">
                <a16:creationId xmlns:a16="http://schemas.microsoft.com/office/drawing/2014/main" id="{1ABDD104-6DB0-45E8-9B7A-98EA42FFE1B7}"/>
              </a:ext>
            </a:extLst>
          </p:cNvPr>
          <p:cNvSpPr>
            <a:spLocks noGrp="1"/>
          </p:cNvSpPr>
          <p:nvPr>
            <p:ph type="body" sz="quarter" idx="52" hasCustomPrompt="1"/>
          </p:nvPr>
        </p:nvSpPr>
        <p:spPr>
          <a:xfrm>
            <a:off x="1957389" y="4089264"/>
            <a:ext cx="1390352" cy="323299"/>
          </a:xfrm>
        </p:spPr>
        <p:txBody>
          <a:bodyPr/>
          <a:lstStyle>
            <a:lvl1pPr>
              <a:buNone/>
              <a:defRPr sz="787">
                <a:solidFill>
                  <a:schemeClr val="accent1"/>
                </a:solidFill>
              </a:defRPr>
            </a:lvl1pPr>
          </a:lstStyle>
          <a:p>
            <a:pPr lvl="0"/>
            <a:r>
              <a:rPr lang="en-US"/>
              <a:t>Click to add name</a:t>
            </a:r>
          </a:p>
        </p:txBody>
      </p:sp>
      <p:sp>
        <p:nvSpPr>
          <p:cNvPr id="66" name="Text Placeholder 20">
            <a:extLst>
              <a:ext uri="{FF2B5EF4-FFF2-40B4-BE49-F238E27FC236}">
                <a16:creationId xmlns:a16="http://schemas.microsoft.com/office/drawing/2014/main" id="{573D15D1-B2FE-4994-BA19-3B3A7A4CBD50}"/>
              </a:ext>
            </a:extLst>
          </p:cNvPr>
          <p:cNvSpPr>
            <a:spLocks noGrp="1"/>
          </p:cNvSpPr>
          <p:nvPr>
            <p:ph type="body" sz="quarter" idx="53" hasCustomPrompt="1"/>
          </p:nvPr>
        </p:nvSpPr>
        <p:spPr>
          <a:xfrm>
            <a:off x="1957389" y="4409633"/>
            <a:ext cx="1390352" cy="323299"/>
          </a:xfrm>
        </p:spPr>
        <p:txBody>
          <a:bodyPr/>
          <a:lstStyle>
            <a:lvl1pPr>
              <a:buNone/>
              <a:defRPr sz="675">
                <a:solidFill>
                  <a:schemeClr val="tx2"/>
                </a:solidFill>
              </a:defRPr>
            </a:lvl1pPr>
          </a:lstStyle>
          <a:p>
            <a:pPr lvl="0"/>
            <a:r>
              <a:rPr lang="en-US"/>
              <a:t>Click to add position</a:t>
            </a:r>
          </a:p>
        </p:txBody>
      </p:sp>
      <p:sp>
        <p:nvSpPr>
          <p:cNvPr id="67" name="Text Placeholder 20">
            <a:extLst>
              <a:ext uri="{FF2B5EF4-FFF2-40B4-BE49-F238E27FC236}">
                <a16:creationId xmlns:a16="http://schemas.microsoft.com/office/drawing/2014/main" id="{67D461D1-AD50-46A4-A3B5-94C4B3D0CF27}"/>
              </a:ext>
            </a:extLst>
          </p:cNvPr>
          <p:cNvSpPr>
            <a:spLocks noGrp="1"/>
          </p:cNvSpPr>
          <p:nvPr>
            <p:ph type="body" sz="quarter" idx="54" hasCustomPrompt="1"/>
          </p:nvPr>
        </p:nvSpPr>
        <p:spPr>
          <a:xfrm>
            <a:off x="1957389" y="4733507"/>
            <a:ext cx="1390352" cy="323299"/>
          </a:xfrm>
        </p:spPr>
        <p:txBody>
          <a:bodyPr/>
          <a:lstStyle>
            <a:lvl1pPr>
              <a:buNone/>
              <a:defRPr sz="675">
                <a:solidFill>
                  <a:schemeClr val="tx2"/>
                </a:solidFill>
              </a:defRPr>
            </a:lvl1pPr>
          </a:lstStyle>
          <a:p>
            <a:pPr lvl="0"/>
            <a:r>
              <a:rPr lang="en-US"/>
              <a:t>Click to add email</a:t>
            </a:r>
          </a:p>
        </p:txBody>
      </p:sp>
      <p:sp>
        <p:nvSpPr>
          <p:cNvPr id="68" name="Text Placeholder 20">
            <a:extLst>
              <a:ext uri="{FF2B5EF4-FFF2-40B4-BE49-F238E27FC236}">
                <a16:creationId xmlns:a16="http://schemas.microsoft.com/office/drawing/2014/main" id="{993A409B-4569-4CBF-94EA-890FD6504DEE}"/>
              </a:ext>
            </a:extLst>
          </p:cNvPr>
          <p:cNvSpPr>
            <a:spLocks noGrp="1"/>
          </p:cNvSpPr>
          <p:nvPr>
            <p:ph type="body" sz="quarter" idx="55" hasCustomPrompt="1"/>
          </p:nvPr>
        </p:nvSpPr>
        <p:spPr>
          <a:xfrm>
            <a:off x="3501888" y="4089264"/>
            <a:ext cx="1390352" cy="323299"/>
          </a:xfrm>
        </p:spPr>
        <p:txBody>
          <a:bodyPr/>
          <a:lstStyle>
            <a:lvl1pPr>
              <a:buNone/>
              <a:defRPr sz="787">
                <a:solidFill>
                  <a:schemeClr val="accent1"/>
                </a:solidFill>
              </a:defRPr>
            </a:lvl1pPr>
          </a:lstStyle>
          <a:p>
            <a:pPr lvl="0"/>
            <a:r>
              <a:rPr lang="en-US"/>
              <a:t>Click to add name</a:t>
            </a:r>
          </a:p>
        </p:txBody>
      </p:sp>
      <p:sp>
        <p:nvSpPr>
          <p:cNvPr id="69" name="Text Placeholder 20">
            <a:extLst>
              <a:ext uri="{FF2B5EF4-FFF2-40B4-BE49-F238E27FC236}">
                <a16:creationId xmlns:a16="http://schemas.microsoft.com/office/drawing/2014/main" id="{A56E5162-E23F-43A7-8A8F-33C876C1E66B}"/>
              </a:ext>
            </a:extLst>
          </p:cNvPr>
          <p:cNvSpPr>
            <a:spLocks noGrp="1"/>
          </p:cNvSpPr>
          <p:nvPr>
            <p:ph type="body" sz="quarter" idx="56" hasCustomPrompt="1"/>
          </p:nvPr>
        </p:nvSpPr>
        <p:spPr>
          <a:xfrm>
            <a:off x="3501888" y="4409633"/>
            <a:ext cx="1390352" cy="323299"/>
          </a:xfrm>
        </p:spPr>
        <p:txBody>
          <a:bodyPr/>
          <a:lstStyle>
            <a:lvl1pPr>
              <a:buNone/>
              <a:defRPr sz="675">
                <a:solidFill>
                  <a:schemeClr val="tx2"/>
                </a:solidFill>
              </a:defRPr>
            </a:lvl1pPr>
          </a:lstStyle>
          <a:p>
            <a:pPr lvl="0"/>
            <a:r>
              <a:rPr lang="en-US"/>
              <a:t>Click to add position</a:t>
            </a:r>
          </a:p>
        </p:txBody>
      </p:sp>
      <p:sp>
        <p:nvSpPr>
          <p:cNvPr id="70" name="Text Placeholder 20">
            <a:extLst>
              <a:ext uri="{FF2B5EF4-FFF2-40B4-BE49-F238E27FC236}">
                <a16:creationId xmlns:a16="http://schemas.microsoft.com/office/drawing/2014/main" id="{C747F8A7-6579-4BF1-83DF-556BEC28D752}"/>
              </a:ext>
            </a:extLst>
          </p:cNvPr>
          <p:cNvSpPr>
            <a:spLocks noGrp="1"/>
          </p:cNvSpPr>
          <p:nvPr>
            <p:ph type="body" sz="quarter" idx="57" hasCustomPrompt="1"/>
          </p:nvPr>
        </p:nvSpPr>
        <p:spPr>
          <a:xfrm>
            <a:off x="3501888" y="4733507"/>
            <a:ext cx="1390352" cy="323299"/>
          </a:xfrm>
        </p:spPr>
        <p:txBody>
          <a:bodyPr/>
          <a:lstStyle>
            <a:lvl1pPr>
              <a:buNone/>
              <a:defRPr sz="675">
                <a:solidFill>
                  <a:schemeClr val="tx2"/>
                </a:solidFill>
              </a:defRPr>
            </a:lvl1pPr>
          </a:lstStyle>
          <a:p>
            <a:pPr lvl="0"/>
            <a:r>
              <a:rPr lang="en-US"/>
              <a:t>Click to add email</a:t>
            </a:r>
          </a:p>
        </p:txBody>
      </p:sp>
      <p:sp>
        <p:nvSpPr>
          <p:cNvPr id="71" name="Text Placeholder 20">
            <a:extLst>
              <a:ext uri="{FF2B5EF4-FFF2-40B4-BE49-F238E27FC236}">
                <a16:creationId xmlns:a16="http://schemas.microsoft.com/office/drawing/2014/main" id="{1DB0D370-8FD3-4D5E-BC60-B63DC0B8777E}"/>
              </a:ext>
            </a:extLst>
          </p:cNvPr>
          <p:cNvSpPr>
            <a:spLocks noGrp="1"/>
          </p:cNvSpPr>
          <p:nvPr>
            <p:ph type="body" sz="quarter" idx="58" hasCustomPrompt="1"/>
          </p:nvPr>
        </p:nvSpPr>
        <p:spPr>
          <a:xfrm>
            <a:off x="5054761" y="4089264"/>
            <a:ext cx="1390352" cy="323299"/>
          </a:xfrm>
        </p:spPr>
        <p:txBody>
          <a:bodyPr/>
          <a:lstStyle>
            <a:lvl1pPr>
              <a:buNone/>
              <a:defRPr sz="787">
                <a:solidFill>
                  <a:schemeClr val="accent1"/>
                </a:solidFill>
              </a:defRPr>
            </a:lvl1pPr>
          </a:lstStyle>
          <a:p>
            <a:pPr lvl="0"/>
            <a:r>
              <a:rPr lang="en-US"/>
              <a:t>Click to add name</a:t>
            </a:r>
          </a:p>
        </p:txBody>
      </p:sp>
      <p:sp>
        <p:nvSpPr>
          <p:cNvPr id="72" name="Text Placeholder 20">
            <a:extLst>
              <a:ext uri="{FF2B5EF4-FFF2-40B4-BE49-F238E27FC236}">
                <a16:creationId xmlns:a16="http://schemas.microsoft.com/office/drawing/2014/main" id="{3A49AB51-A305-4CB5-883C-CC4822AF9E28}"/>
              </a:ext>
            </a:extLst>
          </p:cNvPr>
          <p:cNvSpPr>
            <a:spLocks noGrp="1"/>
          </p:cNvSpPr>
          <p:nvPr>
            <p:ph type="body" sz="quarter" idx="59" hasCustomPrompt="1"/>
          </p:nvPr>
        </p:nvSpPr>
        <p:spPr>
          <a:xfrm>
            <a:off x="5054761" y="4409633"/>
            <a:ext cx="1390352" cy="323299"/>
          </a:xfrm>
        </p:spPr>
        <p:txBody>
          <a:bodyPr/>
          <a:lstStyle>
            <a:lvl1pPr>
              <a:buNone/>
              <a:defRPr sz="675">
                <a:solidFill>
                  <a:schemeClr val="tx2"/>
                </a:solidFill>
              </a:defRPr>
            </a:lvl1pPr>
          </a:lstStyle>
          <a:p>
            <a:pPr lvl="0"/>
            <a:r>
              <a:rPr lang="en-US"/>
              <a:t>Click to add position</a:t>
            </a:r>
          </a:p>
        </p:txBody>
      </p:sp>
      <p:sp>
        <p:nvSpPr>
          <p:cNvPr id="73" name="Text Placeholder 20">
            <a:extLst>
              <a:ext uri="{FF2B5EF4-FFF2-40B4-BE49-F238E27FC236}">
                <a16:creationId xmlns:a16="http://schemas.microsoft.com/office/drawing/2014/main" id="{5478363C-5AA3-4A46-B06F-55A192C20A9C}"/>
              </a:ext>
            </a:extLst>
          </p:cNvPr>
          <p:cNvSpPr>
            <a:spLocks noGrp="1"/>
          </p:cNvSpPr>
          <p:nvPr>
            <p:ph type="body" sz="quarter" idx="60" hasCustomPrompt="1"/>
          </p:nvPr>
        </p:nvSpPr>
        <p:spPr>
          <a:xfrm>
            <a:off x="5054761" y="4733507"/>
            <a:ext cx="1390352" cy="323299"/>
          </a:xfrm>
        </p:spPr>
        <p:txBody>
          <a:bodyPr/>
          <a:lstStyle>
            <a:lvl1pPr>
              <a:buNone/>
              <a:defRPr sz="675">
                <a:solidFill>
                  <a:schemeClr val="tx2"/>
                </a:solidFill>
              </a:defRPr>
            </a:lvl1pPr>
          </a:lstStyle>
          <a:p>
            <a:pPr lvl="0"/>
            <a:r>
              <a:rPr lang="en-US"/>
              <a:t>Click to add email</a:t>
            </a:r>
          </a:p>
        </p:txBody>
      </p:sp>
      <p:cxnSp>
        <p:nvCxnSpPr>
          <p:cNvPr id="51" name="Straight Connector 50">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55" name="Oval 54">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56" name="Picture Placeholder 2">
            <a:extLst>
              <a:ext uri="{FF2B5EF4-FFF2-40B4-BE49-F238E27FC236}">
                <a16:creationId xmlns:a16="http://schemas.microsoft.com/office/drawing/2014/main" id="{F5F5EA5A-F8B7-4775-B6CE-68F6D66A7F05}"/>
              </a:ext>
            </a:extLst>
          </p:cNvPr>
          <p:cNvSpPr>
            <a:spLocks noGrp="1"/>
          </p:cNvSpPr>
          <p:nvPr>
            <p:ph type="pic" sz="quarter" idx="61" hasCustomPrompt="1"/>
          </p:nvPr>
        </p:nvSpPr>
        <p:spPr>
          <a:xfrm>
            <a:off x="388019" y="2786901"/>
            <a:ext cx="1059073" cy="1081631"/>
          </a:xfrm>
          <a:prstGeom prst="ellipse">
            <a:avLst/>
          </a:prstGeom>
        </p:spPr>
        <p:txBody>
          <a:bodyPr/>
          <a:lstStyle>
            <a:lvl1pPr algn="ctr">
              <a:buNone/>
              <a:defRPr sz="1089"/>
            </a:lvl1pPr>
          </a:lstStyle>
          <a:p>
            <a:r>
              <a:rPr lang="en-US"/>
              <a:t>Picture</a:t>
            </a:r>
            <a:endParaRPr lang="en-GB"/>
          </a:p>
        </p:txBody>
      </p:sp>
      <p:sp>
        <p:nvSpPr>
          <p:cNvPr id="57" name="Picture Placeholder 2">
            <a:extLst>
              <a:ext uri="{FF2B5EF4-FFF2-40B4-BE49-F238E27FC236}">
                <a16:creationId xmlns:a16="http://schemas.microsoft.com/office/drawing/2014/main" id="{F5F5EA5A-F8B7-4775-B6CE-68F6D66A7F05}"/>
              </a:ext>
            </a:extLst>
          </p:cNvPr>
          <p:cNvSpPr>
            <a:spLocks noGrp="1"/>
          </p:cNvSpPr>
          <p:nvPr>
            <p:ph type="pic" sz="quarter" idx="62" hasCustomPrompt="1"/>
          </p:nvPr>
        </p:nvSpPr>
        <p:spPr>
          <a:xfrm>
            <a:off x="1957389" y="2780549"/>
            <a:ext cx="1059073" cy="1081631"/>
          </a:xfrm>
          <a:prstGeom prst="ellipse">
            <a:avLst/>
          </a:prstGeom>
        </p:spPr>
        <p:txBody>
          <a:bodyPr/>
          <a:lstStyle>
            <a:lvl1pPr algn="ctr">
              <a:buNone/>
              <a:defRPr sz="1089"/>
            </a:lvl1pPr>
          </a:lstStyle>
          <a:p>
            <a:r>
              <a:rPr lang="en-US"/>
              <a:t>Picture</a:t>
            </a:r>
            <a:endParaRPr lang="en-GB"/>
          </a:p>
        </p:txBody>
      </p:sp>
      <p:sp>
        <p:nvSpPr>
          <p:cNvPr id="59" name="Picture Placeholder 2">
            <a:extLst>
              <a:ext uri="{FF2B5EF4-FFF2-40B4-BE49-F238E27FC236}">
                <a16:creationId xmlns:a16="http://schemas.microsoft.com/office/drawing/2014/main" id="{F5F5EA5A-F8B7-4775-B6CE-68F6D66A7F05}"/>
              </a:ext>
            </a:extLst>
          </p:cNvPr>
          <p:cNvSpPr>
            <a:spLocks noGrp="1"/>
          </p:cNvSpPr>
          <p:nvPr>
            <p:ph type="pic" sz="quarter" idx="63" hasCustomPrompt="1"/>
          </p:nvPr>
        </p:nvSpPr>
        <p:spPr>
          <a:xfrm>
            <a:off x="3501888" y="2780549"/>
            <a:ext cx="1059073" cy="1081631"/>
          </a:xfrm>
          <a:prstGeom prst="ellipse">
            <a:avLst/>
          </a:prstGeom>
        </p:spPr>
        <p:txBody>
          <a:bodyPr/>
          <a:lstStyle>
            <a:lvl1pPr algn="ctr">
              <a:buNone/>
              <a:defRPr sz="1089"/>
            </a:lvl1pPr>
          </a:lstStyle>
          <a:p>
            <a:r>
              <a:rPr lang="en-US"/>
              <a:t>Picture</a:t>
            </a:r>
            <a:endParaRPr lang="en-GB"/>
          </a:p>
        </p:txBody>
      </p:sp>
      <p:sp>
        <p:nvSpPr>
          <p:cNvPr id="60" name="Picture Placeholder 2">
            <a:extLst>
              <a:ext uri="{FF2B5EF4-FFF2-40B4-BE49-F238E27FC236}">
                <a16:creationId xmlns:a16="http://schemas.microsoft.com/office/drawing/2014/main" id="{F5F5EA5A-F8B7-4775-B6CE-68F6D66A7F05}"/>
              </a:ext>
            </a:extLst>
          </p:cNvPr>
          <p:cNvSpPr>
            <a:spLocks noGrp="1"/>
          </p:cNvSpPr>
          <p:nvPr>
            <p:ph type="pic" sz="quarter" idx="64" hasCustomPrompt="1"/>
          </p:nvPr>
        </p:nvSpPr>
        <p:spPr>
          <a:xfrm>
            <a:off x="5054761" y="2780549"/>
            <a:ext cx="1059073" cy="1081631"/>
          </a:xfrm>
          <a:prstGeom prst="ellipse">
            <a:avLst/>
          </a:prstGeom>
        </p:spPr>
        <p:txBody>
          <a:bodyPr/>
          <a:lstStyle>
            <a:lvl1pPr algn="ctr">
              <a:buNone/>
              <a:defRPr sz="1089"/>
            </a:lvl1pPr>
          </a:lstStyle>
          <a:p>
            <a:r>
              <a:rPr lang="en-US"/>
              <a:t>Picture</a:t>
            </a:r>
            <a:endParaRPr lang="en-GB"/>
          </a:p>
        </p:txBody>
      </p:sp>
      <p:pic>
        <p:nvPicPr>
          <p:cNvPr id="465812316" name="image" descr="{&quot;templafy&quot;:{&quot;id&quot;:&quot;16837b67-9f74-430f-aba1-a87495334c58&quot;}}"/>
          <p:cNvPicPr>
            <a:picLocks noChangeAspect="1"/>
          </p:cNvPicPr>
          <p:nvPr/>
        </p:nvPicPr>
        <p:blipFill>
          <a:blip r:embed="rId4"/>
          <a:stretch>
            <a:fillRect/>
          </a:stretch>
        </p:blipFill>
        <p:spPr>
          <a:xfrm>
            <a:off x="4604119" y="325501"/>
            <a:ext cx="1848474" cy="541545"/>
          </a:xfrm>
          <a:prstGeom prst="rect">
            <a:avLst/>
          </a:prstGeom>
        </p:spPr>
      </p:pic>
      <p:sp>
        <p:nvSpPr>
          <p:cNvPr id="3" name="Text Placeholder 2"/>
          <p:cNvSpPr>
            <a:spLocks noGrp="1"/>
          </p:cNvSpPr>
          <p:nvPr>
            <p:ph type="body" sz="quarter" idx="65" hasCustomPrompt="1"/>
          </p:nvPr>
        </p:nvSpPr>
        <p:spPr>
          <a:xfrm>
            <a:off x="2299923" y="9092634"/>
            <a:ext cx="3884087" cy="336819"/>
          </a:xfrm>
        </p:spPr>
        <p:txBody>
          <a:bodyPr anchor="ctr"/>
          <a:lstStyle>
            <a:lvl1pPr marL="0" indent="0" algn="r">
              <a:buNone/>
              <a:defRPr sz="816"/>
            </a:lvl1pPr>
          </a:lstStyle>
          <a:p>
            <a:pPr lvl="0"/>
            <a:r>
              <a:rPr lang="en-GB"/>
              <a:t>A Davies Consulting proposal for  &lt;Enter client name here&gt; </a:t>
            </a:r>
          </a:p>
        </p:txBody>
      </p:sp>
      <p:sp>
        <p:nvSpPr>
          <p:cNvPr id="29"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lvl1pPr>
              <a:defRPr>
                <a:solidFill>
                  <a:schemeClr val="tx1"/>
                </a:solidFill>
              </a:defRPr>
            </a:lvl1pPr>
          </a:lstStyle>
          <a:p>
            <a:r>
              <a:rPr lang="en-US"/>
              <a:t>Click to edit Master title style</a:t>
            </a:r>
            <a:endParaRPr lang="en-GB"/>
          </a:p>
        </p:txBody>
      </p:sp>
      <p:sp>
        <p:nvSpPr>
          <p:cNvPr id="30"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
        <p:nvSpPr>
          <p:cNvPr id="28"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Tree>
    <p:extLst>
      <p:ext uri="{BB962C8B-B14F-4D97-AF65-F5344CB8AC3E}">
        <p14:creationId xmlns:p14="http://schemas.microsoft.com/office/powerpoint/2010/main" val="19897271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_Consultin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35" t="1217" r="46920" b="222"/>
          <a:stretch/>
        </p:blipFill>
        <p:spPr>
          <a:xfrm>
            <a:off x="0" y="1"/>
            <a:ext cx="6858000" cy="9895582"/>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1"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7" name="Guides" hidden="1">
            <a:extLst>
              <a:ext uri="{FF2B5EF4-FFF2-40B4-BE49-F238E27FC236}">
                <a16:creationId xmlns:a16="http://schemas.microsoft.com/office/drawing/2014/main" id="{0079FB69-1B91-4923-8196-16588275BEC1}"/>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2" name="Title 1">
            <a:extLst>
              <a:ext uri="{FF2B5EF4-FFF2-40B4-BE49-F238E27FC236}">
                <a16:creationId xmlns:a16="http://schemas.microsoft.com/office/drawing/2014/main" id="{EB729CC1-58C4-40C7-B269-DE212207DDD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907513820" name="image" descr="{&quot;templafy&quot;:{&quot;id&quot;:&quot;30722127-be37-4130-9176-23a41dc85eee&quot;}}"/>
          <p:cNvPicPr>
            <a:picLocks noChangeAspect="1"/>
          </p:cNvPicPr>
          <p:nvPr/>
        </p:nvPicPr>
        <p:blipFill>
          <a:blip r:embed="rId4"/>
          <a:stretch>
            <a:fillRect/>
          </a:stretch>
        </p:blipFill>
        <p:spPr>
          <a:xfrm>
            <a:off x="4604119" y="325501"/>
            <a:ext cx="1848474" cy="541545"/>
          </a:xfrm>
          <a:prstGeom prst="rect">
            <a:avLst/>
          </a:prstGeom>
        </p:spPr>
      </p:pic>
      <p:sp>
        <p:nvSpPr>
          <p:cNvPr id="15" name="UserName" descr="{&quot;templafy&quot;:{&quot;id&quot;:&quot;51367c55-cbdc-4e5d-9ad1-ca7b8d317069&quot;}}" title="UserProfile.Name">
            <a:extLst>
              <a:ext uri="{FF2B5EF4-FFF2-40B4-BE49-F238E27FC236}">
                <a16:creationId xmlns:a16="http://schemas.microsoft.com/office/drawing/2014/main" id="{34047A77-E5CB-4279-9151-381D334575DF}"/>
              </a:ext>
            </a:extLst>
          </p:cNvPr>
          <p:cNvSpPr/>
          <p:nvPr userDrawn="1"/>
        </p:nvSpPr>
        <p:spPr>
          <a:xfrm>
            <a:off x="404516" y="3544009"/>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b="1">
                <a:solidFill>
                  <a:schemeClr val="bg1"/>
                </a:solidFill>
              </a:rPr>
              <a:t>Liz Meagher</a:t>
            </a:r>
          </a:p>
        </p:txBody>
      </p:sp>
      <p:sp>
        <p:nvSpPr>
          <p:cNvPr id="16" name="UserTitle" descr="{&quot;templafy&quot;:{&quot;id&quot;:&quot;417feb6f-a070-46bb-a806-3e757da4fec9&quot;}}" title="UserProfile.Title">
            <a:extLst>
              <a:ext uri="{FF2B5EF4-FFF2-40B4-BE49-F238E27FC236}">
                <a16:creationId xmlns:a16="http://schemas.microsoft.com/office/drawing/2014/main" id="{33B8B9F6-F09F-4240-866D-3CE51E597A5A}"/>
              </a:ext>
            </a:extLst>
          </p:cNvPr>
          <p:cNvSpPr/>
          <p:nvPr userDrawn="1"/>
        </p:nvSpPr>
        <p:spPr>
          <a:xfrm>
            <a:off x="404515" y="3758468"/>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People Lead - Claims Solutions UK &amp; IE</a:t>
            </a:r>
          </a:p>
        </p:txBody>
      </p:sp>
      <p:sp>
        <p:nvSpPr>
          <p:cNvPr id="17" name="UserMail" descr="{&quot;templafy&quot;:{&quot;id&quot;:&quot;a0ee85c9-40e3-4624-ad8a-683d57b1f661&quot;}}" title="UserProfile.Mail">
            <a:extLst>
              <a:ext uri="{FF2B5EF4-FFF2-40B4-BE49-F238E27FC236}">
                <a16:creationId xmlns:a16="http://schemas.microsoft.com/office/drawing/2014/main" id="{C5CDC238-B365-49C4-87CC-BDF63DB9BD07}"/>
              </a:ext>
            </a:extLst>
          </p:cNvPr>
          <p:cNvSpPr/>
          <p:nvPr userDrawn="1"/>
        </p:nvSpPr>
        <p:spPr>
          <a:xfrm>
            <a:off x="404516" y="3945177"/>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liz.meagher@davies-group.com</a:t>
            </a:r>
          </a:p>
        </p:txBody>
      </p:sp>
      <p:sp>
        <p:nvSpPr>
          <p:cNvPr id="28" name="TextBox 27">
            <a:extLst>
              <a:ext uri="{FF2B5EF4-FFF2-40B4-BE49-F238E27FC236}">
                <a16:creationId xmlns:a16="http://schemas.microsoft.com/office/drawing/2014/main" id="{E5DE8B95-DFEE-4E29-9519-70500981D591}"/>
              </a:ext>
            </a:extLst>
          </p:cNvPr>
          <p:cNvSpPr txBox="1"/>
          <p:nvPr userDrawn="1"/>
        </p:nvSpPr>
        <p:spPr>
          <a:xfrm>
            <a:off x="404517" y="8732563"/>
            <a:ext cx="4746739" cy="776110"/>
          </a:xfrm>
          <a:prstGeom prst="rect">
            <a:avLst/>
          </a:prstGeom>
          <a:noFill/>
        </p:spPr>
        <p:txBody>
          <a:bodyPr wrap="square" lIns="0" tIns="0" rIns="0" bIns="0" rtlCol="0" anchor="b" anchorCtr="0">
            <a:spAutoFit/>
          </a:bodyPr>
          <a:lstStyle/>
          <a:p>
            <a:pPr>
              <a:lnSpc>
                <a:spcPct val="102000"/>
              </a:lnSpc>
              <a:spcBef>
                <a:spcPts val="544"/>
              </a:spcBef>
            </a:pPr>
            <a:br>
              <a:rPr lang="en-US" sz="1270" b="1">
                <a:solidFill>
                  <a:schemeClr val="bg1"/>
                </a:solidFill>
              </a:rPr>
            </a:br>
            <a:endParaRPr lang="en-US" sz="1270">
              <a:solidFill>
                <a:schemeClr val="bg1"/>
              </a:solidFill>
            </a:endParaRPr>
          </a:p>
          <a:p>
            <a:pPr>
              <a:lnSpc>
                <a:spcPct val="102000"/>
              </a:lnSpc>
              <a:spcBef>
                <a:spcPts val="544"/>
              </a:spcBef>
            </a:pPr>
            <a:r>
              <a:rPr lang="en-US" sz="998">
                <a:solidFill>
                  <a:schemeClr val="bg1"/>
                </a:solidFill>
              </a:rPr>
              <a:t>Copyright © (          ). All rights reserved. </a:t>
            </a:r>
            <a:br>
              <a:rPr lang="en-US" sz="998">
                <a:solidFill>
                  <a:schemeClr val="bg1"/>
                </a:solidFill>
              </a:rPr>
            </a:br>
            <a:r>
              <a:rPr lang="en-US" sz="998">
                <a:solidFill>
                  <a:schemeClr val="bg1"/>
                </a:solidFill>
              </a:rPr>
              <a:t>The Davies Group logo is a registered trademark  and is used under license.</a:t>
            </a:r>
            <a:endParaRPr lang="en-US" sz="1270">
              <a:solidFill>
                <a:schemeClr val="bg1"/>
              </a:solidFill>
            </a:endParaRPr>
          </a:p>
        </p:txBody>
      </p:sp>
      <p:sp>
        <p:nvSpPr>
          <p:cNvPr id="29" name="date" descr="{&quot;templafy&quot;:{&quot;id&quot;:&quot;022fb2a4-f7ee-42c4-9723-d148a9844ba2&quot;}}" title="Form.Date">
            <a:extLst>
              <a:ext uri="{FF2B5EF4-FFF2-40B4-BE49-F238E27FC236}">
                <a16:creationId xmlns:a16="http://schemas.microsoft.com/office/drawing/2014/main" id="{D1B23D98-0247-4F42-A8D9-2AD01114BC15}"/>
              </a:ext>
            </a:extLst>
          </p:cNvPr>
          <p:cNvSpPr/>
          <p:nvPr userDrawn="1"/>
        </p:nvSpPr>
        <p:spPr>
          <a:xfrm>
            <a:off x="1112898" y="9174042"/>
            <a:ext cx="261268"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98">
                <a:solidFill>
                  <a:schemeClr val="bg1"/>
                </a:solidFill>
              </a:rPr>
              <a:t>2021</a:t>
            </a:r>
          </a:p>
        </p:txBody>
      </p:sp>
    </p:spTree>
    <p:extLst>
      <p:ext uri="{BB962C8B-B14F-4D97-AF65-F5344CB8AC3E}">
        <p14:creationId xmlns:p14="http://schemas.microsoft.com/office/powerpoint/2010/main" val="40793523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_Analytic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540" t="1086" r="31517" b="1876"/>
          <a:stretch/>
        </p:blipFill>
        <p:spPr>
          <a:xfrm>
            <a:off x="-69127" y="-10085"/>
            <a:ext cx="6925744" cy="9914193"/>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69127" y="0"/>
            <a:ext cx="6925744"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7" name="Guides" hidden="1">
            <a:extLst>
              <a:ext uri="{FF2B5EF4-FFF2-40B4-BE49-F238E27FC236}">
                <a16:creationId xmlns:a16="http://schemas.microsoft.com/office/drawing/2014/main" id="{0079FB69-1B91-4923-8196-16588275BEC1}"/>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2" name="Title 1">
            <a:extLst>
              <a:ext uri="{FF2B5EF4-FFF2-40B4-BE49-F238E27FC236}">
                <a16:creationId xmlns:a16="http://schemas.microsoft.com/office/drawing/2014/main" id="{EB729CC1-58C4-40C7-B269-DE212207DDD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449818605" name="image" descr="{&quot;templafy&quot;:{&quot;id&quot;:&quot;f0df937f-b540-4900-bd63-e3e3112b4a42&quot;}}"/>
          <p:cNvPicPr>
            <a:picLocks noChangeAspect="1"/>
          </p:cNvPicPr>
          <p:nvPr/>
        </p:nvPicPr>
        <p:blipFill>
          <a:blip r:embed="rId4"/>
          <a:stretch>
            <a:fillRect/>
          </a:stretch>
        </p:blipFill>
        <p:spPr>
          <a:xfrm>
            <a:off x="4604119" y="325501"/>
            <a:ext cx="1848474" cy="541545"/>
          </a:xfrm>
          <a:prstGeom prst="rect">
            <a:avLst/>
          </a:prstGeom>
        </p:spPr>
      </p:pic>
      <p:sp>
        <p:nvSpPr>
          <p:cNvPr id="15" name="UserName" descr="{&quot;templafy&quot;:{&quot;id&quot;:&quot;ca0f7cb7-0c04-4e35-930e-5e91671137c0&quot;}}" title="UserProfile.Name">
            <a:extLst>
              <a:ext uri="{FF2B5EF4-FFF2-40B4-BE49-F238E27FC236}">
                <a16:creationId xmlns:a16="http://schemas.microsoft.com/office/drawing/2014/main" id="{34047A77-E5CB-4279-9151-381D334575DF}"/>
              </a:ext>
            </a:extLst>
          </p:cNvPr>
          <p:cNvSpPr/>
          <p:nvPr userDrawn="1"/>
        </p:nvSpPr>
        <p:spPr>
          <a:xfrm>
            <a:off x="404516" y="3544009"/>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b="1">
                <a:solidFill>
                  <a:schemeClr val="bg1"/>
                </a:solidFill>
              </a:rPr>
              <a:t>Liz Meagher</a:t>
            </a:r>
          </a:p>
        </p:txBody>
      </p:sp>
      <p:sp>
        <p:nvSpPr>
          <p:cNvPr id="16" name="UserTitle" descr="{&quot;templafy&quot;:{&quot;id&quot;:&quot;83a1efec-c542-4676-8364-303d9a0284cc&quot;}}" title="UserProfile.Title">
            <a:extLst>
              <a:ext uri="{FF2B5EF4-FFF2-40B4-BE49-F238E27FC236}">
                <a16:creationId xmlns:a16="http://schemas.microsoft.com/office/drawing/2014/main" id="{33B8B9F6-F09F-4240-866D-3CE51E597A5A}"/>
              </a:ext>
            </a:extLst>
          </p:cNvPr>
          <p:cNvSpPr/>
          <p:nvPr userDrawn="1"/>
        </p:nvSpPr>
        <p:spPr>
          <a:xfrm>
            <a:off x="404515" y="3758468"/>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People Lead - Claims Solutions UK &amp; IE</a:t>
            </a:r>
          </a:p>
        </p:txBody>
      </p:sp>
      <p:sp>
        <p:nvSpPr>
          <p:cNvPr id="20" name="UserMail" descr="{&quot;templafy&quot;:{&quot;id&quot;:&quot;1f5177c5-04ad-4bbe-b53d-bf3692172f80&quot;}}" title="UserProfile.Mail">
            <a:extLst>
              <a:ext uri="{FF2B5EF4-FFF2-40B4-BE49-F238E27FC236}">
                <a16:creationId xmlns:a16="http://schemas.microsoft.com/office/drawing/2014/main" id="{C5CDC238-B365-49C4-87CC-BDF63DB9BD07}"/>
              </a:ext>
            </a:extLst>
          </p:cNvPr>
          <p:cNvSpPr/>
          <p:nvPr userDrawn="1"/>
        </p:nvSpPr>
        <p:spPr>
          <a:xfrm>
            <a:off x="404516" y="3945177"/>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liz.meagher@davies-group.com</a:t>
            </a:r>
          </a:p>
        </p:txBody>
      </p:sp>
      <p:sp>
        <p:nvSpPr>
          <p:cNvPr id="28" name="TextBox 27">
            <a:extLst>
              <a:ext uri="{FF2B5EF4-FFF2-40B4-BE49-F238E27FC236}">
                <a16:creationId xmlns:a16="http://schemas.microsoft.com/office/drawing/2014/main" id="{E5DE8B95-DFEE-4E29-9519-70500981D591}"/>
              </a:ext>
            </a:extLst>
          </p:cNvPr>
          <p:cNvSpPr txBox="1"/>
          <p:nvPr userDrawn="1"/>
        </p:nvSpPr>
        <p:spPr>
          <a:xfrm>
            <a:off x="404517" y="8732563"/>
            <a:ext cx="4746739" cy="776110"/>
          </a:xfrm>
          <a:prstGeom prst="rect">
            <a:avLst/>
          </a:prstGeom>
          <a:noFill/>
        </p:spPr>
        <p:txBody>
          <a:bodyPr wrap="square" lIns="0" tIns="0" rIns="0" bIns="0" rtlCol="0" anchor="b" anchorCtr="0">
            <a:spAutoFit/>
          </a:bodyPr>
          <a:lstStyle/>
          <a:p>
            <a:pPr>
              <a:lnSpc>
                <a:spcPct val="102000"/>
              </a:lnSpc>
              <a:spcBef>
                <a:spcPts val="544"/>
              </a:spcBef>
            </a:pPr>
            <a:br>
              <a:rPr lang="en-US" sz="1270" b="1">
                <a:solidFill>
                  <a:schemeClr val="bg1"/>
                </a:solidFill>
              </a:rPr>
            </a:br>
            <a:endParaRPr lang="en-US" sz="1270">
              <a:solidFill>
                <a:schemeClr val="bg1"/>
              </a:solidFill>
            </a:endParaRPr>
          </a:p>
          <a:p>
            <a:pPr>
              <a:lnSpc>
                <a:spcPct val="102000"/>
              </a:lnSpc>
              <a:spcBef>
                <a:spcPts val="544"/>
              </a:spcBef>
            </a:pPr>
            <a:r>
              <a:rPr lang="en-US" sz="998">
                <a:solidFill>
                  <a:schemeClr val="bg1"/>
                </a:solidFill>
              </a:rPr>
              <a:t>Copyright © (          ). All rights reserved. </a:t>
            </a:r>
            <a:br>
              <a:rPr lang="en-US" sz="998">
                <a:solidFill>
                  <a:schemeClr val="bg1"/>
                </a:solidFill>
              </a:rPr>
            </a:br>
            <a:r>
              <a:rPr lang="en-US" sz="998">
                <a:solidFill>
                  <a:schemeClr val="bg1"/>
                </a:solidFill>
              </a:rPr>
              <a:t>The Davies Group logo is a registered trademark  and is used under license.</a:t>
            </a:r>
            <a:endParaRPr lang="en-US" sz="1270">
              <a:solidFill>
                <a:schemeClr val="bg1"/>
              </a:solidFill>
            </a:endParaRPr>
          </a:p>
        </p:txBody>
      </p:sp>
      <p:sp>
        <p:nvSpPr>
          <p:cNvPr id="29" name="date" descr="{&quot;templafy&quot;:{&quot;id&quot;:&quot;75c618da-2bcf-42c5-a980-63baf4ccecb1&quot;}}" title="Form.Date">
            <a:extLst>
              <a:ext uri="{FF2B5EF4-FFF2-40B4-BE49-F238E27FC236}">
                <a16:creationId xmlns:a16="http://schemas.microsoft.com/office/drawing/2014/main" id="{D1B23D98-0247-4F42-A8D9-2AD01114BC15}"/>
              </a:ext>
            </a:extLst>
          </p:cNvPr>
          <p:cNvSpPr/>
          <p:nvPr userDrawn="1"/>
        </p:nvSpPr>
        <p:spPr>
          <a:xfrm>
            <a:off x="1112898" y="9174042"/>
            <a:ext cx="261268"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98">
                <a:solidFill>
                  <a:schemeClr val="bg1"/>
                </a:solidFill>
              </a:rPr>
              <a:t>2021</a:t>
            </a:r>
          </a:p>
        </p:txBody>
      </p:sp>
    </p:spTree>
    <p:extLst>
      <p:ext uri="{BB962C8B-B14F-4D97-AF65-F5344CB8AC3E}">
        <p14:creationId xmlns:p14="http://schemas.microsoft.com/office/powerpoint/2010/main" val="140177748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_DigitalCxTech">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210" t="351" r="27190" b="-88"/>
          <a:stretch/>
        </p:blipFill>
        <p:spPr>
          <a:xfrm>
            <a:off x="0" y="-8733"/>
            <a:ext cx="6858000" cy="9913050"/>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0"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7" name="Guides" hidden="1">
            <a:extLst>
              <a:ext uri="{FF2B5EF4-FFF2-40B4-BE49-F238E27FC236}">
                <a16:creationId xmlns:a16="http://schemas.microsoft.com/office/drawing/2014/main" id="{0079FB69-1B91-4923-8196-16588275BEC1}"/>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2" name="Title 1">
            <a:extLst>
              <a:ext uri="{FF2B5EF4-FFF2-40B4-BE49-F238E27FC236}">
                <a16:creationId xmlns:a16="http://schemas.microsoft.com/office/drawing/2014/main" id="{EB729CC1-58C4-40C7-B269-DE212207DDD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1" name="Content Placeholder 4"/>
          <p:cNvSpPr>
            <a:spLocks noGrp="1"/>
          </p:cNvSpPr>
          <p:nvPr>
            <p:ph sz="quarter" idx="10" hasCustomPrompt="1"/>
          </p:nvPr>
        </p:nvSpPr>
        <p:spPr>
          <a:xfrm>
            <a:off x="404515" y="2540239"/>
            <a:ext cx="3655104" cy="208495"/>
          </a:xfrm>
        </p:spPr>
        <p:txBody>
          <a:bodyPr/>
          <a:lstStyle>
            <a:lvl1pPr marL="0" indent="0">
              <a:buNone/>
              <a:defRPr sz="1452" b="1">
                <a:solidFill>
                  <a:schemeClr val="bg1"/>
                </a:solidFill>
              </a:defRPr>
            </a:lvl1pPr>
            <a:lvl2pPr marL="150919" indent="0">
              <a:buNone/>
              <a:defRPr sz="998">
                <a:solidFill>
                  <a:schemeClr val="bg1"/>
                </a:solidFill>
              </a:defRPr>
            </a:lvl2pPr>
            <a:lvl3pPr marL="300945" indent="0">
              <a:buNone/>
              <a:defRPr sz="953">
                <a:solidFill>
                  <a:schemeClr val="bg1"/>
                </a:solidFill>
              </a:defRPr>
            </a:lvl3pPr>
            <a:lvl4pPr marL="453651" indent="0">
              <a:buNone/>
              <a:defRPr sz="907">
                <a:solidFill>
                  <a:schemeClr val="bg1"/>
                </a:solidFill>
              </a:defRPr>
            </a:lvl4pPr>
            <a:lvl5pPr marL="605462" indent="0">
              <a:buNone/>
              <a:defRPr sz="907">
                <a:solidFill>
                  <a:schemeClr val="bg1"/>
                </a:solidFill>
              </a:defRPr>
            </a:lvl5pPr>
          </a:lstStyle>
          <a:p>
            <a:pPr lvl="0"/>
            <a:r>
              <a:rPr lang="en-US"/>
              <a:t>Name Surname</a:t>
            </a:r>
          </a:p>
        </p:txBody>
      </p:sp>
      <p:sp>
        <p:nvSpPr>
          <p:cNvPr id="22" name="Content Placeholder 4"/>
          <p:cNvSpPr>
            <a:spLocks noGrp="1"/>
          </p:cNvSpPr>
          <p:nvPr>
            <p:ph sz="quarter" idx="11" hasCustomPrompt="1"/>
          </p:nvPr>
        </p:nvSpPr>
        <p:spPr>
          <a:xfrm>
            <a:off x="404515" y="2818531"/>
            <a:ext cx="3655104" cy="208495"/>
          </a:xfrm>
        </p:spPr>
        <p:txBody>
          <a:bodyPr/>
          <a:lstStyle>
            <a:lvl1pPr marL="0" indent="0">
              <a:buNone/>
              <a:defRPr sz="1089">
                <a:solidFill>
                  <a:schemeClr val="bg1"/>
                </a:solidFill>
              </a:defRPr>
            </a:lvl1pPr>
            <a:lvl2pPr marL="150919" indent="0">
              <a:buNone/>
              <a:defRPr sz="998">
                <a:solidFill>
                  <a:schemeClr val="bg1"/>
                </a:solidFill>
              </a:defRPr>
            </a:lvl2pPr>
            <a:lvl3pPr marL="300945" indent="0">
              <a:buNone/>
              <a:defRPr sz="953">
                <a:solidFill>
                  <a:schemeClr val="bg1"/>
                </a:solidFill>
              </a:defRPr>
            </a:lvl3pPr>
            <a:lvl4pPr marL="453651" indent="0">
              <a:buNone/>
              <a:defRPr sz="907">
                <a:solidFill>
                  <a:schemeClr val="bg1"/>
                </a:solidFill>
              </a:defRPr>
            </a:lvl4pPr>
            <a:lvl5pPr marL="605462" indent="0">
              <a:buNone/>
              <a:defRPr sz="907">
                <a:solidFill>
                  <a:schemeClr val="bg1"/>
                </a:solidFill>
              </a:defRPr>
            </a:lvl5pPr>
          </a:lstStyle>
          <a:p>
            <a:pPr lvl="0"/>
            <a:r>
              <a:rPr lang="en-US"/>
              <a:t>Job title</a:t>
            </a:r>
          </a:p>
        </p:txBody>
      </p:sp>
      <p:sp>
        <p:nvSpPr>
          <p:cNvPr id="23" name="Content Placeholder 4"/>
          <p:cNvSpPr>
            <a:spLocks noGrp="1"/>
          </p:cNvSpPr>
          <p:nvPr>
            <p:ph sz="quarter" idx="12" hasCustomPrompt="1"/>
          </p:nvPr>
        </p:nvSpPr>
        <p:spPr>
          <a:xfrm>
            <a:off x="404348" y="3049157"/>
            <a:ext cx="3655104" cy="208495"/>
          </a:xfrm>
        </p:spPr>
        <p:txBody>
          <a:bodyPr/>
          <a:lstStyle>
            <a:lvl1pPr marL="0" indent="0">
              <a:buNone/>
              <a:defRPr sz="1089">
                <a:solidFill>
                  <a:schemeClr val="bg1"/>
                </a:solidFill>
              </a:defRPr>
            </a:lvl1pPr>
            <a:lvl2pPr marL="150919" indent="0">
              <a:buNone/>
              <a:defRPr sz="998">
                <a:solidFill>
                  <a:schemeClr val="bg1"/>
                </a:solidFill>
              </a:defRPr>
            </a:lvl2pPr>
            <a:lvl3pPr marL="300945" indent="0">
              <a:buNone/>
              <a:defRPr sz="953">
                <a:solidFill>
                  <a:schemeClr val="bg1"/>
                </a:solidFill>
              </a:defRPr>
            </a:lvl3pPr>
            <a:lvl4pPr marL="453651" indent="0">
              <a:buNone/>
              <a:defRPr sz="907">
                <a:solidFill>
                  <a:schemeClr val="bg1"/>
                </a:solidFill>
              </a:defRPr>
            </a:lvl4pPr>
            <a:lvl5pPr marL="605462" indent="0">
              <a:buNone/>
              <a:defRPr sz="907">
                <a:solidFill>
                  <a:schemeClr val="bg1"/>
                </a:solidFill>
              </a:defRPr>
            </a:lvl5pPr>
          </a:lstStyle>
          <a:p>
            <a:pPr lvl="0"/>
            <a:r>
              <a:rPr lang="en-US"/>
              <a:t>email</a:t>
            </a:r>
          </a:p>
        </p:txBody>
      </p:sp>
      <p:pic>
        <p:nvPicPr>
          <p:cNvPr id="156235901" name="image" descr="{&quot;templafy&quot;:{&quot;id&quot;:&quot;48b65b66-33da-4694-8d9f-92e448aff5e8&quot;}}"/>
          <p:cNvPicPr>
            <a:picLocks noChangeAspect="1"/>
          </p:cNvPicPr>
          <p:nvPr/>
        </p:nvPicPr>
        <p:blipFill>
          <a:blip r:embed="rId4"/>
          <a:stretch>
            <a:fillRect/>
          </a:stretch>
        </p:blipFill>
        <p:spPr>
          <a:xfrm>
            <a:off x="4604119" y="325501"/>
            <a:ext cx="1848474" cy="541545"/>
          </a:xfrm>
          <a:prstGeom prst="rect">
            <a:avLst/>
          </a:prstGeom>
        </p:spPr>
      </p:pic>
      <p:sp>
        <p:nvSpPr>
          <p:cNvPr id="15" name="TextBox 14">
            <a:extLst>
              <a:ext uri="{FF2B5EF4-FFF2-40B4-BE49-F238E27FC236}">
                <a16:creationId xmlns:a16="http://schemas.microsoft.com/office/drawing/2014/main" id="{E5DE8B95-DFEE-4E29-9519-70500981D591}"/>
              </a:ext>
            </a:extLst>
          </p:cNvPr>
          <p:cNvSpPr txBox="1"/>
          <p:nvPr userDrawn="1"/>
        </p:nvSpPr>
        <p:spPr>
          <a:xfrm>
            <a:off x="404517" y="8732563"/>
            <a:ext cx="4746739" cy="776110"/>
          </a:xfrm>
          <a:prstGeom prst="rect">
            <a:avLst/>
          </a:prstGeom>
          <a:noFill/>
        </p:spPr>
        <p:txBody>
          <a:bodyPr wrap="square" lIns="0" tIns="0" rIns="0" bIns="0" rtlCol="0" anchor="b" anchorCtr="0">
            <a:spAutoFit/>
          </a:bodyPr>
          <a:lstStyle/>
          <a:p>
            <a:pPr>
              <a:lnSpc>
                <a:spcPct val="102000"/>
              </a:lnSpc>
              <a:spcBef>
                <a:spcPts val="544"/>
              </a:spcBef>
            </a:pPr>
            <a:br>
              <a:rPr lang="en-US" sz="1270" b="1">
                <a:solidFill>
                  <a:schemeClr val="bg1"/>
                </a:solidFill>
              </a:rPr>
            </a:br>
            <a:endParaRPr lang="en-US" sz="1270">
              <a:solidFill>
                <a:schemeClr val="bg1"/>
              </a:solidFill>
            </a:endParaRPr>
          </a:p>
          <a:p>
            <a:pPr>
              <a:lnSpc>
                <a:spcPct val="102000"/>
              </a:lnSpc>
              <a:spcBef>
                <a:spcPts val="544"/>
              </a:spcBef>
            </a:pPr>
            <a:r>
              <a:rPr lang="en-US" sz="998">
                <a:solidFill>
                  <a:schemeClr val="bg1"/>
                </a:solidFill>
              </a:rPr>
              <a:t>Copyright © (          ). All rights reserved. </a:t>
            </a:r>
            <a:br>
              <a:rPr lang="en-US" sz="998">
                <a:solidFill>
                  <a:schemeClr val="bg1"/>
                </a:solidFill>
              </a:rPr>
            </a:br>
            <a:r>
              <a:rPr lang="en-US" sz="998">
                <a:solidFill>
                  <a:schemeClr val="bg1"/>
                </a:solidFill>
              </a:rPr>
              <a:t>The Davies Group logo is a registered trademark  and is used under license.</a:t>
            </a:r>
            <a:endParaRPr lang="en-US" sz="1270">
              <a:solidFill>
                <a:schemeClr val="bg1"/>
              </a:solidFill>
            </a:endParaRPr>
          </a:p>
        </p:txBody>
      </p:sp>
      <p:sp>
        <p:nvSpPr>
          <p:cNvPr id="16" name="date" descr="{&quot;templafy&quot;:{&quot;id&quot;:&quot;f161ebe1-bd0f-4008-bfac-b1e1b6055812&quot;}}" title="Form.Date">
            <a:extLst>
              <a:ext uri="{FF2B5EF4-FFF2-40B4-BE49-F238E27FC236}">
                <a16:creationId xmlns:a16="http://schemas.microsoft.com/office/drawing/2014/main" id="{D1B23D98-0247-4F42-A8D9-2AD01114BC15}"/>
              </a:ext>
            </a:extLst>
          </p:cNvPr>
          <p:cNvSpPr/>
          <p:nvPr userDrawn="1"/>
        </p:nvSpPr>
        <p:spPr>
          <a:xfrm>
            <a:off x="1112898" y="9174042"/>
            <a:ext cx="261268"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98">
                <a:solidFill>
                  <a:schemeClr val="bg1"/>
                </a:solidFill>
              </a:rPr>
              <a:t>2021</a:t>
            </a:r>
          </a:p>
        </p:txBody>
      </p:sp>
    </p:spTree>
    <p:extLst>
      <p:ext uri="{BB962C8B-B14F-4D97-AF65-F5344CB8AC3E}">
        <p14:creationId xmlns:p14="http://schemas.microsoft.com/office/powerpoint/2010/main" val="25452860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_Analytic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541" t="1086" r="31392" b="1876"/>
          <a:stretch/>
        </p:blipFill>
        <p:spPr>
          <a:xfrm>
            <a:off x="-69128" y="-27669"/>
            <a:ext cx="6927127" cy="9914193"/>
          </a:xfrm>
          <a:prstGeom prst="rect">
            <a:avLst/>
          </a:prstGeom>
        </p:spPr>
      </p:pic>
      <p:sp>
        <p:nvSpPr>
          <p:cNvPr id="8" name="Rectangle 7">
            <a:extLst>
              <a:ext uri="{FF2B5EF4-FFF2-40B4-BE49-F238E27FC236}">
                <a16:creationId xmlns:a16="http://schemas.microsoft.com/office/drawing/2014/main" id="{6D5B9A92-2D56-4D33-B0D5-0143A602B06C}"/>
              </a:ext>
            </a:extLst>
          </p:cNvPr>
          <p:cNvSpPr/>
          <p:nvPr userDrawn="1"/>
        </p:nvSpPr>
        <p:spPr>
          <a:xfrm>
            <a:off x="-69127" y="-27669"/>
            <a:ext cx="6927127" cy="9933669"/>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d51aaffd-52a9-4a51-9897-2d6eed543ef0&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Analytics</a:t>
            </a:r>
          </a:p>
        </p:txBody>
      </p:sp>
      <p:sp>
        <p:nvSpPr>
          <p:cNvPr id="3" name="text" descr="{&quot;templafy&quot;:{&quot;id&quot;:&quot;18a0e202-c097-4746-81c0-b2b6d5f67e8a&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1071180822" name="image" descr="{&quot;templafy&quot;:{&quot;id&quot;:&quot;ca5ccc3b-15e8-46d6-9406-42714e48a658&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2212340413"/>
      </p:ext>
    </p:extLst>
  </p:cSld>
  <p:clrMapOvr>
    <a:masterClrMapping/>
  </p:clrMapOvr>
  <p:extLst>
    <p:ext uri="{DCECCB84-F9BA-43D5-87BE-67443E8EF086}">
      <p15:sldGuideLst xmlns:p15="http://schemas.microsoft.com/office/powerpoint/2012/main">
        <p15:guide id="3" pos="1359">
          <p15:clr>
            <a:srgbClr val="FF96FF"/>
          </p15:clr>
        </p15:guide>
        <p15:guide id="4" pos="2325">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_Outsourcin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582" t="611" r="35054" b="350"/>
          <a:stretch/>
        </p:blipFill>
        <p:spPr>
          <a:xfrm>
            <a:off x="0" y="-8734"/>
            <a:ext cx="6852469" cy="9904316"/>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0"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7" name="Guides" hidden="1">
            <a:extLst>
              <a:ext uri="{FF2B5EF4-FFF2-40B4-BE49-F238E27FC236}">
                <a16:creationId xmlns:a16="http://schemas.microsoft.com/office/drawing/2014/main" id="{0079FB69-1B91-4923-8196-16588275BEC1}"/>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2" name="Title 1">
            <a:extLst>
              <a:ext uri="{FF2B5EF4-FFF2-40B4-BE49-F238E27FC236}">
                <a16:creationId xmlns:a16="http://schemas.microsoft.com/office/drawing/2014/main" id="{EB729CC1-58C4-40C7-B269-DE212207DDD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1984528987" name="image" descr="{&quot;templafy&quot;:{&quot;id&quot;:&quot;1d68a041-7449-4e4a-917e-f2ea3a6ca7c1&quot;}}"/>
          <p:cNvPicPr>
            <a:picLocks noChangeAspect="1"/>
          </p:cNvPicPr>
          <p:nvPr/>
        </p:nvPicPr>
        <p:blipFill>
          <a:blip r:embed="rId4"/>
          <a:stretch>
            <a:fillRect/>
          </a:stretch>
        </p:blipFill>
        <p:spPr>
          <a:xfrm>
            <a:off x="4604119" y="325501"/>
            <a:ext cx="1848474" cy="541545"/>
          </a:xfrm>
          <a:prstGeom prst="rect">
            <a:avLst/>
          </a:prstGeom>
        </p:spPr>
      </p:pic>
      <p:sp>
        <p:nvSpPr>
          <p:cNvPr id="15" name="UserName" descr="{&quot;templafy&quot;:{&quot;id&quot;:&quot;4a9f16a2-1712-422b-bb10-b79d81f9e272&quot;}}" title="UserProfile.Name">
            <a:extLst>
              <a:ext uri="{FF2B5EF4-FFF2-40B4-BE49-F238E27FC236}">
                <a16:creationId xmlns:a16="http://schemas.microsoft.com/office/drawing/2014/main" id="{34047A77-E5CB-4279-9151-381D334575DF}"/>
              </a:ext>
            </a:extLst>
          </p:cNvPr>
          <p:cNvSpPr/>
          <p:nvPr userDrawn="1"/>
        </p:nvSpPr>
        <p:spPr>
          <a:xfrm>
            <a:off x="404516" y="3544009"/>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b="1">
                <a:solidFill>
                  <a:schemeClr val="bg1"/>
                </a:solidFill>
              </a:rPr>
              <a:t>Liz Meagher</a:t>
            </a:r>
          </a:p>
        </p:txBody>
      </p:sp>
      <p:sp>
        <p:nvSpPr>
          <p:cNvPr id="16" name="UserTitle" descr="{&quot;templafy&quot;:{&quot;id&quot;:&quot;6752b69d-051b-437f-96dd-f84264df1963&quot;}}" title="UserProfile.Title">
            <a:extLst>
              <a:ext uri="{FF2B5EF4-FFF2-40B4-BE49-F238E27FC236}">
                <a16:creationId xmlns:a16="http://schemas.microsoft.com/office/drawing/2014/main" id="{33B8B9F6-F09F-4240-866D-3CE51E597A5A}"/>
              </a:ext>
            </a:extLst>
          </p:cNvPr>
          <p:cNvSpPr/>
          <p:nvPr userDrawn="1"/>
        </p:nvSpPr>
        <p:spPr>
          <a:xfrm>
            <a:off x="404515" y="3758468"/>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People Lead - Claims Solutions UK &amp; IE</a:t>
            </a:r>
          </a:p>
        </p:txBody>
      </p:sp>
      <p:sp>
        <p:nvSpPr>
          <p:cNvPr id="19" name="UserMail" descr="{&quot;templafy&quot;:{&quot;id&quot;:&quot;c5e52a3d-a164-47aa-8dd0-fad9bd62155d&quot;}}" title="UserProfile.Mail">
            <a:extLst>
              <a:ext uri="{FF2B5EF4-FFF2-40B4-BE49-F238E27FC236}">
                <a16:creationId xmlns:a16="http://schemas.microsoft.com/office/drawing/2014/main" id="{C5CDC238-B365-49C4-87CC-BDF63DB9BD07}"/>
              </a:ext>
            </a:extLst>
          </p:cNvPr>
          <p:cNvSpPr/>
          <p:nvPr userDrawn="1"/>
        </p:nvSpPr>
        <p:spPr>
          <a:xfrm>
            <a:off x="404516" y="3945177"/>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liz.meagher@davies-group.com</a:t>
            </a:r>
          </a:p>
        </p:txBody>
      </p:sp>
      <p:sp>
        <p:nvSpPr>
          <p:cNvPr id="28" name="TextBox 27">
            <a:extLst>
              <a:ext uri="{FF2B5EF4-FFF2-40B4-BE49-F238E27FC236}">
                <a16:creationId xmlns:a16="http://schemas.microsoft.com/office/drawing/2014/main" id="{E5DE8B95-DFEE-4E29-9519-70500981D591}"/>
              </a:ext>
            </a:extLst>
          </p:cNvPr>
          <p:cNvSpPr txBox="1"/>
          <p:nvPr userDrawn="1"/>
        </p:nvSpPr>
        <p:spPr>
          <a:xfrm>
            <a:off x="404517" y="8732563"/>
            <a:ext cx="4746739" cy="776110"/>
          </a:xfrm>
          <a:prstGeom prst="rect">
            <a:avLst/>
          </a:prstGeom>
          <a:noFill/>
        </p:spPr>
        <p:txBody>
          <a:bodyPr wrap="square" lIns="0" tIns="0" rIns="0" bIns="0" rtlCol="0" anchor="b" anchorCtr="0">
            <a:spAutoFit/>
          </a:bodyPr>
          <a:lstStyle/>
          <a:p>
            <a:pPr>
              <a:lnSpc>
                <a:spcPct val="102000"/>
              </a:lnSpc>
              <a:spcBef>
                <a:spcPts val="544"/>
              </a:spcBef>
            </a:pPr>
            <a:br>
              <a:rPr lang="en-US" sz="1270" b="1">
                <a:solidFill>
                  <a:schemeClr val="bg1"/>
                </a:solidFill>
              </a:rPr>
            </a:br>
            <a:endParaRPr lang="en-US" sz="1270">
              <a:solidFill>
                <a:schemeClr val="bg1"/>
              </a:solidFill>
            </a:endParaRPr>
          </a:p>
          <a:p>
            <a:pPr>
              <a:lnSpc>
                <a:spcPct val="102000"/>
              </a:lnSpc>
              <a:spcBef>
                <a:spcPts val="544"/>
              </a:spcBef>
            </a:pPr>
            <a:r>
              <a:rPr lang="en-US" sz="998">
                <a:solidFill>
                  <a:schemeClr val="bg1"/>
                </a:solidFill>
              </a:rPr>
              <a:t>Copyright © (          ). All rights reserved. </a:t>
            </a:r>
            <a:br>
              <a:rPr lang="en-US" sz="998">
                <a:solidFill>
                  <a:schemeClr val="bg1"/>
                </a:solidFill>
              </a:rPr>
            </a:br>
            <a:r>
              <a:rPr lang="en-US" sz="998">
                <a:solidFill>
                  <a:schemeClr val="bg1"/>
                </a:solidFill>
              </a:rPr>
              <a:t>The Davies Group logo is a registered trademark  and is used under license.</a:t>
            </a:r>
            <a:endParaRPr lang="en-US" sz="1270">
              <a:solidFill>
                <a:schemeClr val="bg1"/>
              </a:solidFill>
            </a:endParaRPr>
          </a:p>
        </p:txBody>
      </p:sp>
      <p:sp>
        <p:nvSpPr>
          <p:cNvPr id="29" name="date" descr="{&quot;templafy&quot;:{&quot;id&quot;:&quot;17a3f717-4bf8-4916-925e-64f2594b2354&quot;}}" title="Form.Date">
            <a:extLst>
              <a:ext uri="{FF2B5EF4-FFF2-40B4-BE49-F238E27FC236}">
                <a16:creationId xmlns:a16="http://schemas.microsoft.com/office/drawing/2014/main" id="{D1B23D98-0247-4F42-A8D9-2AD01114BC15}"/>
              </a:ext>
            </a:extLst>
          </p:cNvPr>
          <p:cNvSpPr/>
          <p:nvPr userDrawn="1"/>
        </p:nvSpPr>
        <p:spPr>
          <a:xfrm>
            <a:off x="1112898" y="9174042"/>
            <a:ext cx="261268"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98">
                <a:solidFill>
                  <a:schemeClr val="bg1"/>
                </a:solidFill>
              </a:rPr>
              <a:t>2021</a:t>
            </a:r>
          </a:p>
        </p:txBody>
      </p:sp>
    </p:spTree>
    <p:extLst>
      <p:ext uri="{BB962C8B-B14F-4D97-AF65-F5344CB8AC3E}">
        <p14:creationId xmlns:p14="http://schemas.microsoft.com/office/powerpoint/2010/main" val="392441900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_Operating model">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0497" t="785" r="20207" b="348"/>
          <a:stretch/>
        </p:blipFill>
        <p:spPr>
          <a:xfrm>
            <a:off x="0" y="0"/>
            <a:ext cx="6858000" cy="9904317"/>
          </a:xfrm>
          <a:prstGeom prst="rect">
            <a:avLst/>
          </a:prstGeom>
        </p:spPr>
      </p:pic>
      <p:sp>
        <p:nvSpPr>
          <p:cNvPr id="18" name="Rectangle 17">
            <a:extLst>
              <a:ext uri="{FF2B5EF4-FFF2-40B4-BE49-F238E27FC236}">
                <a16:creationId xmlns:a16="http://schemas.microsoft.com/office/drawing/2014/main" id="{6D5B9A92-2D56-4D33-B0D5-0143A602B06C}"/>
              </a:ext>
            </a:extLst>
          </p:cNvPr>
          <p:cNvSpPr/>
          <p:nvPr userDrawn="1"/>
        </p:nvSpPr>
        <p:spPr>
          <a:xfrm>
            <a:off x="-10322"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7" name="Guides" hidden="1">
            <a:extLst>
              <a:ext uri="{FF2B5EF4-FFF2-40B4-BE49-F238E27FC236}">
                <a16:creationId xmlns:a16="http://schemas.microsoft.com/office/drawing/2014/main" id="{0079FB69-1B91-4923-8196-16588275BEC1}"/>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2" name="Title 1">
            <a:extLst>
              <a:ext uri="{FF2B5EF4-FFF2-40B4-BE49-F238E27FC236}">
                <a16:creationId xmlns:a16="http://schemas.microsoft.com/office/drawing/2014/main" id="{EB729CC1-58C4-40C7-B269-DE212207DDD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2121609209" name="image" descr="{&quot;templafy&quot;:{&quot;id&quot;:&quot;76e851ea-200c-41e5-b91c-e7beb4f9e60e&quot;}}"/>
          <p:cNvPicPr>
            <a:picLocks noChangeAspect="1"/>
          </p:cNvPicPr>
          <p:nvPr/>
        </p:nvPicPr>
        <p:blipFill>
          <a:blip r:embed="rId4"/>
          <a:stretch>
            <a:fillRect/>
          </a:stretch>
        </p:blipFill>
        <p:spPr>
          <a:xfrm>
            <a:off x="4604119" y="325501"/>
            <a:ext cx="1848474" cy="541545"/>
          </a:xfrm>
          <a:prstGeom prst="rect">
            <a:avLst/>
          </a:prstGeom>
        </p:spPr>
      </p:pic>
      <p:sp>
        <p:nvSpPr>
          <p:cNvPr id="25" name="TextBox 24">
            <a:extLst>
              <a:ext uri="{FF2B5EF4-FFF2-40B4-BE49-F238E27FC236}">
                <a16:creationId xmlns:a16="http://schemas.microsoft.com/office/drawing/2014/main" id="{E5DE8B95-DFEE-4E29-9519-70500981D591}"/>
              </a:ext>
            </a:extLst>
          </p:cNvPr>
          <p:cNvSpPr txBox="1"/>
          <p:nvPr userDrawn="1"/>
        </p:nvSpPr>
        <p:spPr>
          <a:xfrm>
            <a:off x="404517" y="8732563"/>
            <a:ext cx="4746739" cy="776110"/>
          </a:xfrm>
          <a:prstGeom prst="rect">
            <a:avLst/>
          </a:prstGeom>
          <a:noFill/>
        </p:spPr>
        <p:txBody>
          <a:bodyPr wrap="square" lIns="0" tIns="0" rIns="0" bIns="0" rtlCol="0" anchor="b" anchorCtr="0">
            <a:spAutoFit/>
          </a:bodyPr>
          <a:lstStyle/>
          <a:p>
            <a:pPr>
              <a:lnSpc>
                <a:spcPct val="102000"/>
              </a:lnSpc>
              <a:spcBef>
                <a:spcPts val="544"/>
              </a:spcBef>
            </a:pPr>
            <a:br>
              <a:rPr lang="en-US" sz="1270" b="1">
                <a:solidFill>
                  <a:schemeClr val="bg1"/>
                </a:solidFill>
              </a:rPr>
            </a:br>
            <a:endParaRPr lang="en-US" sz="1270">
              <a:solidFill>
                <a:schemeClr val="bg1"/>
              </a:solidFill>
            </a:endParaRPr>
          </a:p>
          <a:p>
            <a:pPr>
              <a:lnSpc>
                <a:spcPct val="102000"/>
              </a:lnSpc>
              <a:spcBef>
                <a:spcPts val="544"/>
              </a:spcBef>
            </a:pPr>
            <a:r>
              <a:rPr lang="en-US" sz="998">
                <a:solidFill>
                  <a:schemeClr val="bg1"/>
                </a:solidFill>
              </a:rPr>
              <a:t>Copyright © (          ). All rights reserved. </a:t>
            </a:r>
            <a:br>
              <a:rPr lang="en-US" sz="998">
                <a:solidFill>
                  <a:schemeClr val="bg1"/>
                </a:solidFill>
              </a:rPr>
            </a:br>
            <a:r>
              <a:rPr lang="en-US" sz="998">
                <a:solidFill>
                  <a:schemeClr val="bg1"/>
                </a:solidFill>
              </a:rPr>
              <a:t>The Davies Group logo is a registered trademark  and is used under license.</a:t>
            </a:r>
            <a:endParaRPr lang="en-US" sz="1270">
              <a:solidFill>
                <a:schemeClr val="bg1"/>
              </a:solidFill>
            </a:endParaRPr>
          </a:p>
        </p:txBody>
      </p:sp>
      <p:sp>
        <p:nvSpPr>
          <p:cNvPr id="26" name="date" descr="{&quot;templafy&quot;:{&quot;id&quot;:&quot;3a2288af-a8be-4536-b11d-a8d66ee60973&quot;}}" title="Form.Date">
            <a:extLst>
              <a:ext uri="{FF2B5EF4-FFF2-40B4-BE49-F238E27FC236}">
                <a16:creationId xmlns:a16="http://schemas.microsoft.com/office/drawing/2014/main" id="{D1B23D98-0247-4F42-A8D9-2AD01114BC15}"/>
              </a:ext>
            </a:extLst>
          </p:cNvPr>
          <p:cNvSpPr/>
          <p:nvPr userDrawn="1"/>
        </p:nvSpPr>
        <p:spPr>
          <a:xfrm>
            <a:off x="1112898" y="9174042"/>
            <a:ext cx="261268"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98">
                <a:solidFill>
                  <a:schemeClr val="bg1"/>
                </a:solidFill>
              </a:rPr>
              <a:t>2021</a:t>
            </a:r>
          </a:p>
        </p:txBody>
      </p:sp>
      <p:sp>
        <p:nvSpPr>
          <p:cNvPr id="27" name="UserName" descr="{&quot;templafy&quot;:{&quot;id&quot;:&quot;ee572cdf-bd38-47cc-beea-0ae8d4ae4832&quot;}}" title="UserProfile.Name">
            <a:extLst>
              <a:ext uri="{FF2B5EF4-FFF2-40B4-BE49-F238E27FC236}">
                <a16:creationId xmlns:a16="http://schemas.microsoft.com/office/drawing/2014/main" id="{34047A77-E5CB-4279-9151-381D334575DF}"/>
              </a:ext>
            </a:extLst>
          </p:cNvPr>
          <p:cNvSpPr/>
          <p:nvPr userDrawn="1"/>
        </p:nvSpPr>
        <p:spPr>
          <a:xfrm>
            <a:off x="404516" y="3544009"/>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b="1">
                <a:solidFill>
                  <a:schemeClr val="bg1"/>
                </a:solidFill>
              </a:rPr>
              <a:t>Liz Meagher</a:t>
            </a:r>
          </a:p>
        </p:txBody>
      </p:sp>
      <p:sp>
        <p:nvSpPr>
          <p:cNvPr id="28" name="UserTitle" descr="{&quot;templafy&quot;:{&quot;id&quot;:&quot;689a6264-287e-4a4d-b575-06f6541a49e7&quot;}}" title="UserProfile.Title">
            <a:extLst>
              <a:ext uri="{FF2B5EF4-FFF2-40B4-BE49-F238E27FC236}">
                <a16:creationId xmlns:a16="http://schemas.microsoft.com/office/drawing/2014/main" id="{33B8B9F6-F09F-4240-866D-3CE51E597A5A}"/>
              </a:ext>
            </a:extLst>
          </p:cNvPr>
          <p:cNvSpPr/>
          <p:nvPr userDrawn="1"/>
        </p:nvSpPr>
        <p:spPr>
          <a:xfrm>
            <a:off x="404515" y="3758468"/>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People Lead - Claims Solutions UK &amp; IE</a:t>
            </a:r>
          </a:p>
        </p:txBody>
      </p:sp>
      <p:sp>
        <p:nvSpPr>
          <p:cNvPr id="29" name="UserMail" descr="{&quot;templafy&quot;:{&quot;id&quot;:&quot;94a7345a-7257-48ad-9517-e0b76ac403f8&quot;}}" title="UserProfile.Mail">
            <a:extLst>
              <a:ext uri="{FF2B5EF4-FFF2-40B4-BE49-F238E27FC236}">
                <a16:creationId xmlns:a16="http://schemas.microsoft.com/office/drawing/2014/main" id="{C5CDC238-B365-49C4-87CC-BDF63DB9BD07}"/>
              </a:ext>
            </a:extLst>
          </p:cNvPr>
          <p:cNvSpPr/>
          <p:nvPr userDrawn="1"/>
        </p:nvSpPr>
        <p:spPr>
          <a:xfrm>
            <a:off x="404516" y="3945177"/>
            <a:ext cx="4591430" cy="2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GB" sz="1270">
                <a:solidFill>
                  <a:schemeClr val="bg1"/>
                </a:solidFill>
              </a:rPr>
              <a:t>liz.meagher@davies-group.com</a:t>
            </a:r>
          </a:p>
        </p:txBody>
      </p:sp>
    </p:spTree>
    <p:extLst>
      <p:ext uri="{BB962C8B-B14F-4D97-AF65-F5344CB8AC3E}">
        <p14:creationId xmlns:p14="http://schemas.microsoft.com/office/powerpoint/2010/main" val="6582592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_DigitalCxTe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210" t="351" r="27190" b="-88"/>
          <a:stretch/>
        </p:blipFill>
        <p:spPr>
          <a:xfrm>
            <a:off x="0" y="-8733"/>
            <a:ext cx="6858000" cy="9913050"/>
          </a:xfrm>
          <a:prstGeom prst="rect">
            <a:avLst/>
          </a:prstGeom>
        </p:spPr>
      </p:pic>
      <p:sp>
        <p:nvSpPr>
          <p:cNvPr id="8" name="Rectangle 7">
            <a:extLst>
              <a:ext uri="{FF2B5EF4-FFF2-40B4-BE49-F238E27FC236}">
                <a16:creationId xmlns:a16="http://schemas.microsoft.com/office/drawing/2014/main" id="{6D5B9A92-2D56-4D33-B0D5-0143A602B06C}"/>
              </a:ext>
            </a:extLst>
          </p:cNvPr>
          <p:cNvSpPr/>
          <p:nvPr userDrawn="1"/>
        </p:nvSpPr>
        <p:spPr>
          <a:xfrm>
            <a:off x="-20643"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d51aaffd-52a9-4a51-9897-2d6eed543ef0&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Digital CX &amp; Tech</a:t>
            </a:r>
          </a:p>
        </p:txBody>
      </p:sp>
      <p:sp>
        <p:nvSpPr>
          <p:cNvPr id="3" name="text" descr="{&quot;templafy&quot;:{&quot;id&quot;:&quot;18a0e202-c097-4746-81c0-b2b6d5f67e8a&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11807573" name="image" descr="{&quot;templafy&quot;:{&quot;id&quot;:&quot;31fc10c4-48da-4597-a064-dccbb58816a3&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2300303158"/>
      </p:ext>
    </p:extLst>
  </p:cSld>
  <p:clrMapOvr>
    <a:masterClrMapping/>
  </p:clrMapOvr>
  <p:extLst>
    <p:ext uri="{DCECCB84-F9BA-43D5-87BE-67443E8EF086}">
      <p15:sldGuideLst xmlns:p15="http://schemas.microsoft.com/office/powerpoint/2012/main">
        <p15:guide id="1" pos="282">
          <p15:clr>
            <a:srgbClr val="FF96FF"/>
          </p15:clr>
        </p15:guide>
        <p15:guide id="2" pos="1246">
          <p15:clr>
            <a:srgbClr val="FF96FF"/>
          </p15:clr>
        </p15:guide>
        <p15:guide id="3" pos="1359">
          <p15:clr>
            <a:srgbClr val="FF96FF"/>
          </p15:clr>
        </p15:guide>
        <p15:guide id="4" pos="2325">
          <p15:clr>
            <a:srgbClr val="FF96FF"/>
          </p15:clr>
        </p15:guide>
        <p15:guide id="5" pos="2437">
          <p15:clr>
            <a:srgbClr val="FF96FF"/>
          </p15:clr>
        </p15:guide>
        <p15:guide id="6" pos="3402">
          <p15:clr>
            <a:srgbClr val="FF96FF"/>
          </p15:clr>
        </p15:guide>
        <p15:guide id="7" pos="3515">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_Outsourc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582" t="611" r="35054" b="350"/>
          <a:stretch/>
        </p:blipFill>
        <p:spPr>
          <a:xfrm>
            <a:off x="0" y="-8734"/>
            <a:ext cx="6852469" cy="9904316"/>
          </a:xfrm>
          <a:prstGeom prst="rect">
            <a:avLst/>
          </a:prstGeom>
        </p:spPr>
      </p:pic>
      <p:sp>
        <p:nvSpPr>
          <p:cNvPr id="8" name="Rectangle 7">
            <a:extLst>
              <a:ext uri="{FF2B5EF4-FFF2-40B4-BE49-F238E27FC236}">
                <a16:creationId xmlns:a16="http://schemas.microsoft.com/office/drawing/2014/main" id="{6D5B9A92-2D56-4D33-B0D5-0143A602B06C}"/>
              </a:ext>
            </a:extLst>
          </p:cNvPr>
          <p:cNvSpPr/>
          <p:nvPr userDrawn="1"/>
        </p:nvSpPr>
        <p:spPr>
          <a:xfrm>
            <a:off x="-20643"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d51aaffd-52a9-4a51-9897-2d6eed543ef0&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Outsourcing</a:t>
            </a:r>
          </a:p>
        </p:txBody>
      </p:sp>
      <p:sp>
        <p:nvSpPr>
          <p:cNvPr id="3" name="text" descr="{&quot;templafy&quot;:{&quot;id&quot;:&quot;18a0e202-c097-4746-81c0-b2b6d5f67e8a&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183710487" name="image" descr="{&quot;templafy&quot;:{&quot;id&quot;:&quot;ba4f21d8-5ed0-4635-90ce-88d68edaf313&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3934316142"/>
      </p:ext>
    </p:extLst>
  </p:cSld>
  <p:clrMapOvr>
    <a:masterClrMapping/>
  </p:clrMapOvr>
  <p:extLst>
    <p:ext uri="{DCECCB84-F9BA-43D5-87BE-67443E8EF086}">
      <p15:sldGuideLst xmlns:p15="http://schemas.microsoft.com/office/powerpoint/2012/main">
        <p15:guide id="3" pos="1359">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_Operating mode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497" t="785" r="20207" b="348"/>
          <a:stretch/>
        </p:blipFill>
        <p:spPr>
          <a:xfrm>
            <a:off x="0" y="0"/>
            <a:ext cx="6858000" cy="9904317"/>
          </a:xfrm>
          <a:prstGeom prst="rect">
            <a:avLst/>
          </a:prstGeom>
        </p:spPr>
      </p:pic>
      <p:sp>
        <p:nvSpPr>
          <p:cNvPr id="8" name="Rectangle 7">
            <a:extLst>
              <a:ext uri="{FF2B5EF4-FFF2-40B4-BE49-F238E27FC236}">
                <a16:creationId xmlns:a16="http://schemas.microsoft.com/office/drawing/2014/main" id="{6D5B9A92-2D56-4D33-B0D5-0143A602B06C}"/>
              </a:ext>
            </a:extLst>
          </p:cNvPr>
          <p:cNvSpPr/>
          <p:nvPr userDrawn="1"/>
        </p:nvSpPr>
        <p:spPr>
          <a:xfrm>
            <a:off x="0" y="0"/>
            <a:ext cx="6878643"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d51aaffd-52a9-4a51-9897-2d6eed543ef0&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Operating model</a:t>
            </a:r>
          </a:p>
        </p:txBody>
      </p:sp>
      <p:sp>
        <p:nvSpPr>
          <p:cNvPr id="3" name="text" descr="{&quot;templafy&quot;:{&quot;id&quot;:&quot;18a0e202-c097-4746-81c0-b2b6d5f67e8a&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1807494180" name="image" descr="{&quot;templafy&quot;:{&quot;id&quot;:&quot;c46a8db6-0d60-40ff-a7aa-474cd5c3435a&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1728122692"/>
      </p:ext>
    </p:extLst>
  </p:cSld>
  <p:clrMapOvr>
    <a:masterClrMapping/>
  </p:clrMapOvr>
  <p:extLst>
    <p:ext uri="{DCECCB84-F9BA-43D5-87BE-67443E8EF086}">
      <p15:sldGuideLst xmlns:p15="http://schemas.microsoft.com/office/powerpoint/2012/main">
        <p15:guide id="1" pos="282">
          <p15:clr>
            <a:srgbClr val="FF96FF"/>
          </p15:clr>
        </p15:guide>
        <p15:guide id="2" pos="1246">
          <p15:clr>
            <a:srgbClr val="FF96FF"/>
          </p15:clr>
        </p15:guide>
        <p15:guide id="3" pos="1359">
          <p15:clr>
            <a:srgbClr val="FF96FF"/>
          </p15:clr>
        </p15:guide>
        <p15:guide id="4" pos="2325">
          <p15:clr>
            <a:srgbClr val="FF96FF"/>
          </p15:clr>
        </p15:guide>
        <p15:guide id="5" pos="2437">
          <p15:clr>
            <a:srgbClr val="FF96FF"/>
          </p15:clr>
        </p15:guide>
        <p15:guide id="6" pos="3402">
          <p15:clr>
            <a:srgbClr val="FF96FF"/>
          </p15:clr>
        </p15:guide>
        <p15:guide id="7" pos="3515">
          <p15:clr>
            <a:srgbClr val="FF96FF"/>
          </p15:clr>
        </p15:guide>
        <p15:guide id="8" pos="4480">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_I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DE6C8-0616-4774-AF7E-F476EE8CED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060" t="900" r="37811" b="900"/>
          <a:stretch/>
        </p:blipFill>
        <p:spPr>
          <a:xfrm>
            <a:off x="-19750" y="0"/>
            <a:ext cx="6876367" cy="9914194"/>
          </a:xfrm>
          <a:prstGeom prst="rect">
            <a:avLst/>
          </a:prstGeom>
        </p:spPr>
      </p:pic>
      <p:sp>
        <p:nvSpPr>
          <p:cNvPr id="7" name="Rectangle 6">
            <a:extLst>
              <a:ext uri="{FF2B5EF4-FFF2-40B4-BE49-F238E27FC236}">
                <a16:creationId xmlns:a16="http://schemas.microsoft.com/office/drawing/2014/main" id="{6D5B9A92-2D56-4D33-B0D5-0143A602B06C}"/>
              </a:ext>
            </a:extLst>
          </p:cNvPr>
          <p:cNvSpPr/>
          <p:nvPr userDrawn="1"/>
        </p:nvSpPr>
        <p:spPr>
          <a:xfrm>
            <a:off x="-29626" y="0"/>
            <a:ext cx="6908269" cy="9906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sp>
        <p:nvSpPr>
          <p:cNvPr id="2" name="text" descr="{&quot;templafy&quot;:{&quot;id&quot;:&quot;ba6cec31-0c58-425f-9710-19581df0b111&quot;}}" title="Form.Title">
            <a:extLst>
              <a:ext uri="{FF2B5EF4-FFF2-40B4-BE49-F238E27FC236}">
                <a16:creationId xmlns:a16="http://schemas.microsoft.com/office/drawing/2014/main" id="{8FA9ACF4-D57C-4660-B66F-9E9B89FF9871}"/>
              </a:ext>
            </a:extLst>
          </p:cNvPr>
          <p:cNvSpPr>
            <a:spLocks noGrp="1"/>
          </p:cNvSpPr>
          <p:nvPr>
            <p:ph type="title" hasCustomPrompt="1"/>
          </p:nvPr>
        </p:nvSpPr>
        <p:spPr>
          <a:xfrm>
            <a:off x="405001" y="3418541"/>
            <a:ext cx="6047592" cy="1949503"/>
          </a:xfrm>
        </p:spPr>
        <p:txBody>
          <a:bodyPr anchor="b"/>
          <a:lstStyle>
            <a:lvl1pPr algn="ctr">
              <a:defRPr sz="2475" b="1">
                <a:solidFill>
                  <a:schemeClr val="bg1"/>
                </a:solidFill>
              </a:defRPr>
            </a:lvl1pPr>
          </a:lstStyle>
          <a:p>
            <a:r>
              <a:rPr lang="en-GB"/>
              <a:t>Intelligent Automation</a:t>
            </a:r>
          </a:p>
        </p:txBody>
      </p:sp>
      <p:sp>
        <p:nvSpPr>
          <p:cNvPr id="3" name="text" descr="{&quot;templafy&quot;:{&quot;id&quot;:&quot;d3c4c70f-b17a-4751-bfd3-df91bbb5a564&quot;}}" title="Form.Subtitle">
            <a:extLst>
              <a:ext uri="{FF2B5EF4-FFF2-40B4-BE49-F238E27FC236}">
                <a16:creationId xmlns:a16="http://schemas.microsoft.com/office/drawing/2014/main" id="{95B2D117-503C-4300-AE95-6642A6EE18EB}"/>
              </a:ext>
            </a:extLst>
          </p:cNvPr>
          <p:cNvSpPr>
            <a:spLocks noGrp="1"/>
          </p:cNvSpPr>
          <p:nvPr>
            <p:ph type="body" idx="1"/>
          </p:nvPr>
        </p:nvSpPr>
        <p:spPr>
          <a:xfrm>
            <a:off x="405001" y="5577000"/>
            <a:ext cx="6047592" cy="1950000"/>
          </a:xfrm>
        </p:spPr>
        <p:txBody>
          <a:bodyPr lIns="0" tIns="0" rIns="0" bIns="0"/>
          <a:lstStyle>
            <a:lvl1pPr marL="0" indent="0" algn="ctr">
              <a:buNone/>
              <a:defRPr sz="1575">
                <a:solidFill>
                  <a:schemeClr val="accent1"/>
                </a:solidFill>
              </a:defRPr>
            </a:lvl1pPr>
            <a:lvl2pPr marL="257188" indent="0">
              <a:buNone/>
              <a:defRPr sz="1125">
                <a:solidFill>
                  <a:schemeClr val="tx1">
                    <a:tint val="75000"/>
                  </a:schemeClr>
                </a:solidFill>
              </a:defRPr>
            </a:lvl2pPr>
            <a:lvl3pPr marL="514375" indent="0">
              <a:buNone/>
              <a:defRPr sz="1012">
                <a:solidFill>
                  <a:schemeClr val="tx1">
                    <a:tint val="75000"/>
                  </a:schemeClr>
                </a:solidFill>
              </a:defRPr>
            </a:lvl3pPr>
            <a:lvl4pPr marL="771564" indent="0">
              <a:buNone/>
              <a:defRPr sz="900">
                <a:solidFill>
                  <a:schemeClr val="tx1">
                    <a:tint val="75000"/>
                  </a:schemeClr>
                </a:solidFill>
              </a:defRPr>
            </a:lvl4pPr>
            <a:lvl5pPr marL="1028751" indent="0">
              <a:buNone/>
              <a:defRPr sz="900">
                <a:solidFill>
                  <a:schemeClr val="tx1">
                    <a:tint val="75000"/>
                  </a:schemeClr>
                </a:solidFill>
              </a:defRPr>
            </a:lvl5pPr>
            <a:lvl6pPr marL="1285939" indent="0">
              <a:buNone/>
              <a:defRPr sz="900">
                <a:solidFill>
                  <a:schemeClr val="tx1">
                    <a:tint val="75000"/>
                  </a:schemeClr>
                </a:solidFill>
              </a:defRPr>
            </a:lvl6pPr>
            <a:lvl7pPr marL="1543127" indent="0">
              <a:buNone/>
              <a:defRPr sz="900">
                <a:solidFill>
                  <a:schemeClr val="tx1">
                    <a:tint val="75000"/>
                  </a:schemeClr>
                </a:solidFill>
              </a:defRPr>
            </a:lvl7pPr>
            <a:lvl8pPr marL="1800315" indent="0">
              <a:buNone/>
              <a:defRPr sz="900">
                <a:solidFill>
                  <a:schemeClr val="tx1">
                    <a:tint val="75000"/>
                  </a:schemeClr>
                </a:solidFill>
              </a:defRPr>
            </a:lvl8pPr>
            <a:lvl9pPr marL="2057502" indent="0">
              <a:buNone/>
              <a:defRPr sz="900">
                <a:solidFill>
                  <a:schemeClr val="tx1">
                    <a:tint val="75000"/>
                  </a:schemeClr>
                </a:solidFill>
              </a:defRPr>
            </a:lvl9pPr>
          </a:lstStyle>
          <a:p>
            <a:pPr lvl="0"/>
            <a:r>
              <a:t>master deck</a:t>
            </a:r>
          </a:p>
        </p:txBody>
      </p:sp>
      <p:pic>
        <p:nvPicPr>
          <p:cNvPr id="492387442" name="image" descr="{&quot;templafy&quot;:{&quot;id&quot;:&quot;e08851b4-5d1c-4d8c-a76f-6eb8ba0c5898&quot;}}"/>
          <p:cNvPicPr>
            <a:picLocks noChangeAspect="1"/>
          </p:cNvPicPr>
          <p:nvPr/>
        </p:nvPicPr>
        <p:blipFill>
          <a:blip r:embed="rId3"/>
          <a:stretch>
            <a:fillRect/>
          </a:stretch>
        </p:blipFill>
        <p:spPr>
          <a:xfrm>
            <a:off x="4604119" y="325501"/>
            <a:ext cx="1848474" cy="541545"/>
          </a:xfrm>
          <a:prstGeom prst="rect">
            <a:avLst/>
          </a:prstGeom>
        </p:spPr>
      </p:pic>
    </p:spTree>
    <p:extLst>
      <p:ext uri="{BB962C8B-B14F-4D97-AF65-F5344CB8AC3E}">
        <p14:creationId xmlns:p14="http://schemas.microsoft.com/office/powerpoint/2010/main" val="2811154706"/>
      </p:ext>
    </p:extLst>
  </p:cSld>
  <p:clrMapOvr>
    <a:masterClrMapping/>
  </p:clrMapOvr>
  <p:extLst>
    <p:ext uri="{DCECCB84-F9BA-43D5-87BE-67443E8EF086}">
      <p15:sldGuideLst xmlns:p15="http://schemas.microsoft.com/office/powerpoint/2012/main">
        <p15:guide id="1" pos="282">
          <p15:clr>
            <a:srgbClr val="FF96FF"/>
          </p15:clr>
        </p15:guide>
        <p15:guide id="2" pos="1246">
          <p15:clr>
            <a:srgbClr val="FF96FF"/>
          </p15:clr>
        </p15:guide>
        <p15:guide id="3" pos="1359">
          <p15:clr>
            <a:srgbClr val="FF96FF"/>
          </p15:clr>
        </p15:guide>
        <p15:guide id="4" pos="2325">
          <p15:clr>
            <a:srgbClr val="FF96FF"/>
          </p15:clr>
        </p15:guide>
        <p15:guide id="5" pos="2437">
          <p15:clr>
            <a:srgbClr val="FF96FF"/>
          </p15:clr>
        </p15:guide>
        <p15:guide id="6" pos="3402">
          <p15:clr>
            <a:srgbClr val="FF96FF"/>
          </p15:clr>
        </p15:guide>
        <p15:guide id="7" pos="3515">
          <p15:clr>
            <a:srgbClr val="FF96FF"/>
          </p15:clr>
        </p15:guide>
        <p15:guide id="8" pos="4480">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6774158B-E5E6-4AF4-9DDA-2728F8BB31C5}"/>
              </a:ext>
            </a:extLst>
          </p:cNvPr>
          <p:cNvSpPr/>
          <p:nvPr userDrawn="1">
            <p:custDataLst>
              <p:tags r:id="rId1"/>
            </p:custDataLst>
          </p:nvPr>
        </p:nvSpPr>
        <p:spPr>
          <a:xfrm>
            <a:off x="2" y="0"/>
            <a:ext cx="357187"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cxnSp>
        <p:nvCxnSpPr>
          <p:cNvPr id="12" name="Straight Connector 11">
            <a:extLst>
              <a:ext uri="{FF2B5EF4-FFF2-40B4-BE49-F238E27FC236}">
                <a16:creationId xmlns:a16="http://schemas.microsoft.com/office/drawing/2014/main" id="{75B68356-DAAD-4E55-9F5D-73E0C3AD292C}"/>
              </a:ext>
            </a:extLst>
          </p:cNvPr>
          <p:cNvCxnSpPr>
            <a:cxnSpLocks/>
          </p:cNvCxnSpPr>
          <p:nvPr userDrawn="1"/>
        </p:nvCxnSpPr>
        <p:spPr>
          <a:xfrm>
            <a:off x="404515" y="1285414"/>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F2CB397-DDAD-4144-80F8-F58857EAC756}"/>
              </a:ext>
            </a:extLst>
          </p:cNvPr>
          <p:cNvSpPr>
            <a:spLocks noGrp="1"/>
          </p:cNvSpPr>
          <p:nvPr>
            <p:ph type="body" sz="quarter" idx="11" hasCustomPrompt="1"/>
          </p:nvPr>
        </p:nvSpPr>
        <p:spPr>
          <a:xfrm>
            <a:off x="678379" y="2279297"/>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14" name="Text Placeholder 2">
            <a:extLst>
              <a:ext uri="{FF2B5EF4-FFF2-40B4-BE49-F238E27FC236}">
                <a16:creationId xmlns:a16="http://schemas.microsoft.com/office/drawing/2014/main" id="{E5F8396B-1A29-4F5F-B034-5607F6E4DF83}"/>
              </a:ext>
            </a:extLst>
          </p:cNvPr>
          <p:cNvSpPr>
            <a:spLocks noGrp="1"/>
          </p:cNvSpPr>
          <p:nvPr>
            <p:ph type="body" sz="quarter" idx="12" hasCustomPrompt="1"/>
          </p:nvPr>
        </p:nvSpPr>
        <p:spPr>
          <a:xfrm>
            <a:off x="404518" y="2279297"/>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15" name="Text Placeholder 2">
            <a:extLst>
              <a:ext uri="{FF2B5EF4-FFF2-40B4-BE49-F238E27FC236}">
                <a16:creationId xmlns:a16="http://schemas.microsoft.com/office/drawing/2014/main" id="{C89DE2C4-1BD9-4EAF-806D-895198032E1D}"/>
              </a:ext>
            </a:extLst>
          </p:cNvPr>
          <p:cNvSpPr>
            <a:spLocks noGrp="1"/>
          </p:cNvSpPr>
          <p:nvPr>
            <p:ph type="body" sz="quarter" idx="13" hasCustomPrompt="1"/>
          </p:nvPr>
        </p:nvSpPr>
        <p:spPr>
          <a:xfrm>
            <a:off x="678379" y="2982600"/>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16" name="Text Placeholder 2">
            <a:extLst>
              <a:ext uri="{FF2B5EF4-FFF2-40B4-BE49-F238E27FC236}">
                <a16:creationId xmlns:a16="http://schemas.microsoft.com/office/drawing/2014/main" id="{558371EA-6B14-4D51-91E6-3EAE709DE2A4}"/>
              </a:ext>
            </a:extLst>
          </p:cNvPr>
          <p:cNvSpPr>
            <a:spLocks noGrp="1"/>
          </p:cNvSpPr>
          <p:nvPr>
            <p:ph type="body" sz="quarter" idx="14" hasCustomPrompt="1"/>
          </p:nvPr>
        </p:nvSpPr>
        <p:spPr>
          <a:xfrm>
            <a:off x="404518" y="2982600"/>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2" name="Text Placeholder 2">
            <a:extLst>
              <a:ext uri="{FF2B5EF4-FFF2-40B4-BE49-F238E27FC236}">
                <a16:creationId xmlns:a16="http://schemas.microsoft.com/office/drawing/2014/main" id="{790F40C4-12F9-4537-A955-E8D129B6032B}"/>
              </a:ext>
            </a:extLst>
          </p:cNvPr>
          <p:cNvSpPr>
            <a:spLocks noGrp="1"/>
          </p:cNvSpPr>
          <p:nvPr>
            <p:ph type="body" sz="quarter" idx="15" hasCustomPrompt="1"/>
          </p:nvPr>
        </p:nvSpPr>
        <p:spPr>
          <a:xfrm>
            <a:off x="678379" y="3685901"/>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3" name="Text Placeholder 2">
            <a:extLst>
              <a:ext uri="{FF2B5EF4-FFF2-40B4-BE49-F238E27FC236}">
                <a16:creationId xmlns:a16="http://schemas.microsoft.com/office/drawing/2014/main" id="{177A5A17-DBFB-4C99-9EF0-8A44AF0FC242}"/>
              </a:ext>
            </a:extLst>
          </p:cNvPr>
          <p:cNvSpPr>
            <a:spLocks noGrp="1"/>
          </p:cNvSpPr>
          <p:nvPr>
            <p:ph type="body" sz="quarter" idx="16" hasCustomPrompt="1"/>
          </p:nvPr>
        </p:nvSpPr>
        <p:spPr>
          <a:xfrm>
            <a:off x="404518" y="3685901"/>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4" name="Text Placeholder 2">
            <a:extLst>
              <a:ext uri="{FF2B5EF4-FFF2-40B4-BE49-F238E27FC236}">
                <a16:creationId xmlns:a16="http://schemas.microsoft.com/office/drawing/2014/main" id="{32BDB54A-712B-4A56-A6C2-BDC9398A93F3}"/>
              </a:ext>
            </a:extLst>
          </p:cNvPr>
          <p:cNvSpPr>
            <a:spLocks noGrp="1"/>
          </p:cNvSpPr>
          <p:nvPr>
            <p:ph type="body" sz="quarter" idx="17" hasCustomPrompt="1"/>
          </p:nvPr>
        </p:nvSpPr>
        <p:spPr>
          <a:xfrm>
            <a:off x="678379" y="4389203"/>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5" name="Text Placeholder 2">
            <a:extLst>
              <a:ext uri="{FF2B5EF4-FFF2-40B4-BE49-F238E27FC236}">
                <a16:creationId xmlns:a16="http://schemas.microsoft.com/office/drawing/2014/main" id="{F8823DC7-D5CB-4EB8-AA2D-E19ADDF2D68E}"/>
              </a:ext>
            </a:extLst>
          </p:cNvPr>
          <p:cNvSpPr>
            <a:spLocks noGrp="1"/>
          </p:cNvSpPr>
          <p:nvPr>
            <p:ph type="body" sz="quarter" idx="18" hasCustomPrompt="1"/>
          </p:nvPr>
        </p:nvSpPr>
        <p:spPr>
          <a:xfrm>
            <a:off x="404518" y="4389203"/>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6" name="Text Placeholder 2">
            <a:extLst>
              <a:ext uri="{FF2B5EF4-FFF2-40B4-BE49-F238E27FC236}">
                <a16:creationId xmlns:a16="http://schemas.microsoft.com/office/drawing/2014/main" id="{E6DE431C-5241-4461-9773-7C35E9A47C23}"/>
              </a:ext>
            </a:extLst>
          </p:cNvPr>
          <p:cNvSpPr>
            <a:spLocks noGrp="1"/>
          </p:cNvSpPr>
          <p:nvPr>
            <p:ph type="body" sz="quarter" idx="19" hasCustomPrompt="1"/>
          </p:nvPr>
        </p:nvSpPr>
        <p:spPr>
          <a:xfrm>
            <a:off x="678379" y="5092503"/>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7" name="Text Placeholder 2">
            <a:extLst>
              <a:ext uri="{FF2B5EF4-FFF2-40B4-BE49-F238E27FC236}">
                <a16:creationId xmlns:a16="http://schemas.microsoft.com/office/drawing/2014/main" id="{1D30F895-EA76-4C51-AF97-8D0B6A6147B9}"/>
              </a:ext>
            </a:extLst>
          </p:cNvPr>
          <p:cNvSpPr>
            <a:spLocks noGrp="1"/>
          </p:cNvSpPr>
          <p:nvPr>
            <p:ph type="body" sz="quarter" idx="20" hasCustomPrompt="1"/>
          </p:nvPr>
        </p:nvSpPr>
        <p:spPr>
          <a:xfrm>
            <a:off x="404518" y="5092503"/>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38" name="Text Placeholder 2">
            <a:extLst>
              <a:ext uri="{FF2B5EF4-FFF2-40B4-BE49-F238E27FC236}">
                <a16:creationId xmlns:a16="http://schemas.microsoft.com/office/drawing/2014/main" id="{70D1EFFF-FDD6-4B36-9130-911A6562C9B1}"/>
              </a:ext>
            </a:extLst>
          </p:cNvPr>
          <p:cNvSpPr>
            <a:spLocks noGrp="1"/>
          </p:cNvSpPr>
          <p:nvPr>
            <p:ph type="body" sz="quarter" idx="21" hasCustomPrompt="1"/>
          </p:nvPr>
        </p:nvSpPr>
        <p:spPr>
          <a:xfrm>
            <a:off x="678379" y="5795806"/>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39" name="Text Placeholder 2">
            <a:extLst>
              <a:ext uri="{FF2B5EF4-FFF2-40B4-BE49-F238E27FC236}">
                <a16:creationId xmlns:a16="http://schemas.microsoft.com/office/drawing/2014/main" id="{A7045E61-EDEB-4E33-8CF4-97642F1AFB69}"/>
              </a:ext>
            </a:extLst>
          </p:cNvPr>
          <p:cNvSpPr>
            <a:spLocks noGrp="1"/>
          </p:cNvSpPr>
          <p:nvPr>
            <p:ph type="body" sz="quarter" idx="22" hasCustomPrompt="1"/>
          </p:nvPr>
        </p:nvSpPr>
        <p:spPr>
          <a:xfrm>
            <a:off x="404518" y="5795806"/>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0" name="Text Placeholder 2">
            <a:extLst>
              <a:ext uri="{FF2B5EF4-FFF2-40B4-BE49-F238E27FC236}">
                <a16:creationId xmlns:a16="http://schemas.microsoft.com/office/drawing/2014/main" id="{5FF0E8A4-2C94-4197-B9C4-1EE0EA941089}"/>
              </a:ext>
            </a:extLst>
          </p:cNvPr>
          <p:cNvSpPr>
            <a:spLocks noGrp="1"/>
          </p:cNvSpPr>
          <p:nvPr>
            <p:ph type="body" sz="quarter" idx="23" hasCustomPrompt="1"/>
          </p:nvPr>
        </p:nvSpPr>
        <p:spPr>
          <a:xfrm>
            <a:off x="678379" y="6499106"/>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1" name="Text Placeholder 2">
            <a:extLst>
              <a:ext uri="{FF2B5EF4-FFF2-40B4-BE49-F238E27FC236}">
                <a16:creationId xmlns:a16="http://schemas.microsoft.com/office/drawing/2014/main" id="{EFEC00F4-0400-41DF-8C6D-2763F9C2943B}"/>
              </a:ext>
            </a:extLst>
          </p:cNvPr>
          <p:cNvSpPr>
            <a:spLocks noGrp="1"/>
          </p:cNvSpPr>
          <p:nvPr>
            <p:ph type="body" sz="quarter" idx="24" hasCustomPrompt="1"/>
          </p:nvPr>
        </p:nvSpPr>
        <p:spPr>
          <a:xfrm>
            <a:off x="404518" y="6499106"/>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2" name="Text Placeholder 2">
            <a:extLst>
              <a:ext uri="{FF2B5EF4-FFF2-40B4-BE49-F238E27FC236}">
                <a16:creationId xmlns:a16="http://schemas.microsoft.com/office/drawing/2014/main" id="{4EC7C3D0-A395-4847-9848-753FF134128E}"/>
              </a:ext>
            </a:extLst>
          </p:cNvPr>
          <p:cNvSpPr>
            <a:spLocks noGrp="1"/>
          </p:cNvSpPr>
          <p:nvPr>
            <p:ph type="body" sz="quarter" idx="25" hasCustomPrompt="1"/>
          </p:nvPr>
        </p:nvSpPr>
        <p:spPr>
          <a:xfrm>
            <a:off x="678379" y="7202408"/>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3" name="Text Placeholder 2">
            <a:extLst>
              <a:ext uri="{FF2B5EF4-FFF2-40B4-BE49-F238E27FC236}">
                <a16:creationId xmlns:a16="http://schemas.microsoft.com/office/drawing/2014/main" id="{CBD2D680-CB8B-4E9F-9E79-D9283C4D7232}"/>
              </a:ext>
            </a:extLst>
          </p:cNvPr>
          <p:cNvSpPr>
            <a:spLocks noGrp="1"/>
          </p:cNvSpPr>
          <p:nvPr>
            <p:ph type="body" sz="quarter" idx="26" hasCustomPrompt="1"/>
          </p:nvPr>
        </p:nvSpPr>
        <p:spPr>
          <a:xfrm>
            <a:off x="404518" y="7202408"/>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sp>
        <p:nvSpPr>
          <p:cNvPr id="44" name="Text Placeholder 2">
            <a:extLst>
              <a:ext uri="{FF2B5EF4-FFF2-40B4-BE49-F238E27FC236}">
                <a16:creationId xmlns:a16="http://schemas.microsoft.com/office/drawing/2014/main" id="{6A447770-CDD4-429A-94BB-034CED76BB43}"/>
              </a:ext>
            </a:extLst>
          </p:cNvPr>
          <p:cNvSpPr>
            <a:spLocks noGrp="1"/>
          </p:cNvSpPr>
          <p:nvPr>
            <p:ph type="body" sz="quarter" idx="27" hasCustomPrompt="1"/>
          </p:nvPr>
        </p:nvSpPr>
        <p:spPr>
          <a:xfrm>
            <a:off x="678379" y="7905714"/>
            <a:ext cx="2669363" cy="623711"/>
          </a:xfrm>
          <a:solidFill>
            <a:schemeClr val="bg1"/>
          </a:solidFill>
          <a:ln w="6350">
            <a:solidFill>
              <a:schemeClr val="tx2"/>
            </a:solidFill>
          </a:ln>
        </p:spPr>
        <p:txBody>
          <a:bodyPr lIns="72000" tIns="72000" rIns="72000" bIns="72000" anchor="ctr" anchorCtr="0"/>
          <a:lstStyle>
            <a:lvl1pPr marL="0" indent="0">
              <a:buNone/>
              <a:defRPr sz="1012">
                <a:solidFill>
                  <a:schemeClr val="tx2"/>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Click to edit agenda item</a:t>
            </a:r>
          </a:p>
        </p:txBody>
      </p:sp>
      <p:sp>
        <p:nvSpPr>
          <p:cNvPr id="45" name="Text Placeholder 2">
            <a:extLst>
              <a:ext uri="{FF2B5EF4-FFF2-40B4-BE49-F238E27FC236}">
                <a16:creationId xmlns:a16="http://schemas.microsoft.com/office/drawing/2014/main" id="{900DC590-8405-4E97-B5F3-058FA6F8710A}"/>
              </a:ext>
            </a:extLst>
          </p:cNvPr>
          <p:cNvSpPr>
            <a:spLocks noGrp="1"/>
          </p:cNvSpPr>
          <p:nvPr>
            <p:ph type="body" sz="quarter" idx="28" hasCustomPrompt="1"/>
          </p:nvPr>
        </p:nvSpPr>
        <p:spPr>
          <a:xfrm>
            <a:off x="404518" y="7905714"/>
            <a:ext cx="243000" cy="623711"/>
          </a:xfrm>
          <a:noFill/>
          <a:ln w="6350">
            <a:solidFill>
              <a:schemeClr val="accent1"/>
            </a:solidFill>
          </a:ln>
        </p:spPr>
        <p:txBody>
          <a:bodyPr lIns="72000" tIns="72000" rIns="72000" bIns="72000" anchor="ctr" anchorCtr="0"/>
          <a:lstStyle>
            <a:lvl1pPr marL="0" indent="0" algn="ctr">
              <a:buNone/>
              <a:defRPr sz="1012">
                <a:solidFill>
                  <a:schemeClr val="accent1"/>
                </a:solidFill>
              </a:defRPr>
            </a:lvl1pPr>
            <a:lvl2pPr marL="0" indent="0">
              <a:buNone/>
              <a:defRPr sz="1012">
                <a:solidFill>
                  <a:schemeClr val="bg1"/>
                </a:solidFill>
              </a:defRPr>
            </a:lvl2pPr>
            <a:lvl3pPr marL="0" indent="0">
              <a:buNone/>
              <a:defRPr sz="1012">
                <a:solidFill>
                  <a:schemeClr val="bg1"/>
                </a:solidFill>
              </a:defRPr>
            </a:lvl3pPr>
            <a:lvl4pPr marL="0" indent="0">
              <a:buNone/>
              <a:defRPr sz="1012">
                <a:solidFill>
                  <a:schemeClr val="bg1"/>
                </a:solidFill>
              </a:defRPr>
            </a:lvl4pPr>
            <a:lvl5pPr marL="0" indent="0">
              <a:buNone/>
              <a:defRPr sz="1012">
                <a:solidFill>
                  <a:schemeClr val="bg1"/>
                </a:solidFill>
              </a:defRPr>
            </a:lvl5pPr>
          </a:lstStyle>
          <a:p>
            <a:pPr lvl="0"/>
            <a:r>
              <a:rPr lang="en-US"/>
              <a:t>#</a:t>
            </a:r>
          </a:p>
        </p:txBody>
      </p:sp>
      <p:cxnSp>
        <p:nvCxnSpPr>
          <p:cNvPr id="31" name="Straight Connector 30">
            <a:extLst>
              <a:ext uri="{FF2B5EF4-FFF2-40B4-BE49-F238E27FC236}">
                <a16:creationId xmlns:a16="http://schemas.microsoft.com/office/drawing/2014/main" id="{98336DED-2705-4DDF-89AC-CA629DA34758}"/>
              </a:ext>
            </a:extLst>
          </p:cNvPr>
          <p:cNvCxnSpPr>
            <a:cxnSpLocks/>
          </p:cNvCxnSpPr>
          <p:nvPr userDrawn="1"/>
        </p:nvCxnSpPr>
        <p:spPr>
          <a:xfrm>
            <a:off x="1260581" y="9439892"/>
            <a:ext cx="49917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 descr="{&quot;templafy&quot;:{&quot;id&quot;:&quot;18274350-d896-44ac-9191-95e1a828e926&quot;}}" title="Form.Division.Website">
            <a:extLst>
              <a:ext uri="{FF2B5EF4-FFF2-40B4-BE49-F238E27FC236}">
                <a16:creationId xmlns:a16="http://schemas.microsoft.com/office/drawing/2014/main" id="{73B03549-2C72-4284-ADFD-0BA4E8E37318}"/>
              </a:ext>
            </a:extLst>
          </p:cNvPr>
          <p:cNvSpPr/>
          <p:nvPr userDrawn="1"/>
        </p:nvSpPr>
        <p:spPr>
          <a:xfrm>
            <a:off x="388019" y="9318975"/>
            <a:ext cx="1147483" cy="2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726">
                <a:solidFill>
                  <a:schemeClr val="tx2"/>
                </a:solidFill>
              </a:rPr>
              <a:t>www.davies-group.com</a:t>
            </a:r>
          </a:p>
        </p:txBody>
      </p:sp>
      <p:sp>
        <p:nvSpPr>
          <p:cNvPr id="47" name="Slide Number Placeholder 5">
            <a:extLst>
              <a:ext uri="{FF2B5EF4-FFF2-40B4-BE49-F238E27FC236}">
                <a16:creationId xmlns:a16="http://schemas.microsoft.com/office/drawing/2014/main" id="{65ECBBB4-392E-48D0-A7A1-B691C04DD1CE}"/>
              </a:ext>
            </a:extLst>
          </p:cNvPr>
          <p:cNvSpPr>
            <a:spLocks noGrp="1"/>
          </p:cNvSpPr>
          <p:nvPr>
            <p:ph type="sldNum" sz="quarter" idx="4"/>
          </p:nvPr>
        </p:nvSpPr>
        <p:spPr>
          <a:xfrm>
            <a:off x="6252303" y="9305733"/>
            <a:ext cx="225863" cy="268320"/>
          </a:xfrm>
          <a:prstGeom prst="rect">
            <a:avLst/>
          </a:prstGeom>
        </p:spPr>
        <p:txBody>
          <a:bodyPr vert="horz" lIns="0" tIns="0" rIns="0" bIns="0" rtlCol="0" anchor="ctr" anchorCtr="0"/>
          <a:lstStyle>
            <a:lvl1pPr algn="ctr">
              <a:defRPr sz="675">
                <a:solidFill>
                  <a:schemeClr val="tx2"/>
                </a:solidFill>
              </a:defRPr>
            </a:lvl1pPr>
          </a:lstStyle>
          <a:p>
            <a:fld id="{680BFA78-B125-4CEF-AAD8-1CC69F460C2E}" type="slidenum">
              <a:rPr lang="en-GB" smtClean="0"/>
              <a:pPr/>
              <a:t>‹#›</a:t>
            </a:fld>
            <a:endParaRPr lang="en-GB" sz="675"/>
          </a:p>
        </p:txBody>
      </p:sp>
      <p:sp>
        <p:nvSpPr>
          <p:cNvPr id="48" name="Oval 47">
            <a:extLst>
              <a:ext uri="{FF2B5EF4-FFF2-40B4-BE49-F238E27FC236}">
                <a16:creationId xmlns:a16="http://schemas.microsoft.com/office/drawing/2014/main" id="{D298D4B8-C398-4186-BC66-F9D8E54A2CA8}"/>
              </a:ext>
            </a:extLst>
          </p:cNvPr>
          <p:cNvSpPr>
            <a:spLocks/>
          </p:cNvSpPr>
          <p:nvPr userDrawn="1"/>
        </p:nvSpPr>
        <p:spPr>
          <a:xfrm>
            <a:off x="6252303" y="9318974"/>
            <a:ext cx="225864" cy="2418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2"/>
          </a:p>
        </p:txBody>
      </p:sp>
      <p:pic>
        <p:nvPicPr>
          <p:cNvPr id="2112574155" name="image" descr="{&quot;templafy&quot;:{&quot;id&quot;:&quot;448b9d51-583c-4f8a-9a81-917092fb49e6&quot;}}"/>
          <p:cNvPicPr>
            <a:picLocks noChangeAspect="1"/>
          </p:cNvPicPr>
          <p:nvPr/>
        </p:nvPicPr>
        <p:blipFill>
          <a:blip r:embed="rId4"/>
          <a:stretch>
            <a:fillRect/>
          </a:stretch>
        </p:blipFill>
        <p:spPr>
          <a:xfrm>
            <a:off x="4601412" y="270006"/>
            <a:ext cx="1848474" cy="541545"/>
          </a:xfrm>
          <a:prstGeom prst="rect">
            <a:avLst/>
          </a:prstGeom>
        </p:spPr>
      </p:pic>
      <p:sp>
        <p:nvSpPr>
          <p:cNvPr id="53" name="Text Placeholder 2"/>
          <p:cNvSpPr>
            <a:spLocks noGrp="1"/>
          </p:cNvSpPr>
          <p:nvPr>
            <p:ph type="body" sz="quarter" idx="65" hasCustomPrompt="1"/>
          </p:nvPr>
        </p:nvSpPr>
        <p:spPr>
          <a:xfrm>
            <a:off x="2299923" y="9092634"/>
            <a:ext cx="3884087" cy="336819"/>
          </a:xfrm>
        </p:spPr>
        <p:txBody>
          <a:bodyPr anchor="ctr"/>
          <a:lstStyle>
            <a:lvl1pPr algn="r">
              <a:defRPr sz="816"/>
            </a:lvl1pPr>
          </a:lstStyle>
          <a:p>
            <a:pPr lvl="0"/>
            <a:r>
              <a:rPr lang="en-GB"/>
              <a:t>A Davies Consulting proposal for  &lt;Enter client name here&gt; </a:t>
            </a:r>
          </a:p>
        </p:txBody>
      </p:sp>
      <p:sp>
        <p:nvSpPr>
          <p:cNvPr id="49" name="Title Placeholder 1">
            <a:extLst>
              <a:ext uri="{FF2B5EF4-FFF2-40B4-BE49-F238E27FC236}">
                <a16:creationId xmlns:a16="http://schemas.microsoft.com/office/drawing/2014/main" id="{660B51ED-E16A-4A72-99BE-C4837C456F53}"/>
              </a:ext>
            </a:extLst>
          </p:cNvPr>
          <p:cNvSpPr>
            <a:spLocks noGrp="1"/>
          </p:cNvSpPr>
          <p:nvPr>
            <p:ph type="title"/>
            <p:custDataLst>
              <p:tags r:id="rId2"/>
            </p:custDataLst>
          </p:nvPr>
        </p:nvSpPr>
        <p:spPr>
          <a:xfrm>
            <a:off x="404516" y="844634"/>
            <a:ext cx="4495205" cy="434430"/>
          </a:xfrm>
          <a:prstGeom prst="rect">
            <a:avLst/>
          </a:prstGeom>
        </p:spPr>
        <p:txBody>
          <a:bodyPr vert="horz" lIns="0" tIns="0" rIns="0" bIns="0" rtlCol="0" anchor="b">
            <a:noAutofit/>
          </a:bodyPr>
          <a:lstStyle/>
          <a:p>
            <a:r>
              <a:rPr lang="en-US"/>
              <a:t>Click to edit Master title style</a:t>
            </a:r>
            <a:endParaRPr lang="en-GB"/>
          </a:p>
        </p:txBody>
      </p:sp>
      <p:sp>
        <p:nvSpPr>
          <p:cNvPr id="51" name="Picture Placeholder 3"/>
          <p:cNvSpPr>
            <a:spLocks noGrp="1"/>
          </p:cNvSpPr>
          <p:nvPr>
            <p:ph type="pic" sz="quarter" idx="29" hasCustomPrompt="1"/>
          </p:nvPr>
        </p:nvSpPr>
        <p:spPr>
          <a:xfrm>
            <a:off x="404515" y="270006"/>
            <a:ext cx="1808830" cy="532438"/>
          </a:xfrm>
        </p:spPr>
        <p:txBody>
          <a:bodyPr/>
          <a:lstStyle>
            <a:lvl1pPr marL="0" indent="0">
              <a:buNone/>
              <a:defRPr/>
            </a:lvl1pPr>
          </a:lstStyle>
          <a:p>
            <a:r>
              <a:rPr lang="en-GB"/>
              <a:t>Client logo</a:t>
            </a:r>
          </a:p>
        </p:txBody>
      </p:sp>
    </p:spTree>
    <p:extLst>
      <p:ext uri="{BB962C8B-B14F-4D97-AF65-F5344CB8AC3E}">
        <p14:creationId xmlns:p14="http://schemas.microsoft.com/office/powerpoint/2010/main" val="3571966145"/>
      </p:ext>
    </p:extLst>
  </p:cSld>
  <p:clrMapOvr>
    <a:masterClrMapping/>
  </p:clrMapOvr>
  <p:extLst>
    <p:ext uri="{DCECCB84-F9BA-43D5-87BE-67443E8EF086}">
      <p15:sldGuideLst xmlns:p15="http://schemas.microsoft.com/office/powerpoint/2012/main">
        <p15:guide id="1" orient="horz" pos="6027">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descr="{&quot;templafy&quot;:{&quot;id&quot;:&quot;b519fb7e-6a38-40d5-8591-a018e21e8793&quot;}}" title="Form.Title">
            <a:extLst>
              <a:ext uri="{FF2B5EF4-FFF2-40B4-BE49-F238E27FC236}">
                <a16:creationId xmlns:a16="http://schemas.microsoft.com/office/drawing/2014/main" id="{826AD10B-2CAE-4538-A8A9-10F17D2F5C23}"/>
              </a:ext>
            </a:extLst>
          </p:cNvPr>
          <p:cNvSpPr>
            <a:spLocks noGrp="1"/>
          </p:cNvSpPr>
          <p:nvPr>
            <p:ph type="title"/>
            <p:custDataLst>
              <p:tags r:id="rId43"/>
            </p:custDataLst>
          </p:nvPr>
        </p:nvSpPr>
        <p:spPr>
          <a:xfrm>
            <a:off x="404515" y="1256946"/>
            <a:ext cx="4495205" cy="715660"/>
          </a:xfrm>
          <a:prstGeom prst="rect">
            <a:avLst/>
          </a:prstGeom>
        </p:spPr>
        <p:txBody>
          <a:bodyPr vert="horz" lIns="0" tIns="0" rIns="0" bIns="0" rtlCol="0" anchor="t" anchorCtr="0">
            <a:noAutofit/>
          </a:bodyPr>
          <a:lstStyle/>
          <a:p>
            <a:r>
              <a:rPr lang="en-GB"/>
              <a:t>Gender Pay Gap Report 2021</a:t>
            </a:r>
          </a:p>
        </p:txBody>
      </p:sp>
      <p:sp>
        <p:nvSpPr>
          <p:cNvPr id="3" name="Text Placeholder 2">
            <a:extLst>
              <a:ext uri="{FF2B5EF4-FFF2-40B4-BE49-F238E27FC236}">
                <a16:creationId xmlns:a16="http://schemas.microsoft.com/office/drawing/2014/main" id="{1219F5E7-BE0A-452E-AFC1-BD34BAC2DFED}"/>
              </a:ext>
            </a:extLst>
          </p:cNvPr>
          <p:cNvSpPr>
            <a:spLocks noGrp="1"/>
          </p:cNvSpPr>
          <p:nvPr>
            <p:ph type="body" idx="1"/>
            <p:custDataLst>
              <p:tags r:id="rId44"/>
            </p:custDataLst>
          </p:nvPr>
        </p:nvSpPr>
        <p:spPr>
          <a:xfrm>
            <a:off x="405000" y="2288000"/>
            <a:ext cx="6048000" cy="657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Guides" hidden="1">
            <a:extLst>
              <a:ext uri="{FF2B5EF4-FFF2-40B4-BE49-F238E27FC236}">
                <a16:creationId xmlns:a16="http://schemas.microsoft.com/office/drawing/2014/main" id="{6B261550-11FE-449D-951F-0F459BC7153E}"/>
              </a:ext>
            </a:extLst>
          </p:cNvPr>
          <p:cNvSpPr/>
          <p:nvPr userDrawn="1">
            <p:custDataLst>
              <p:tags r:id="rId45"/>
            </p:custDataLst>
          </p:nvPr>
        </p:nvSpPr>
        <p:spPr>
          <a:xfrm>
            <a:off x="0" y="0"/>
            <a:ext cx="357188" cy="3668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a:solidFill>
                <a:srgbClr val="FFFFFF"/>
              </a:solidFill>
            </a:endParaRPr>
          </a:p>
        </p:txBody>
      </p:sp>
      <p:sp>
        <p:nvSpPr>
          <p:cNvPr id="4" name="Date Placeholder 3">
            <a:extLst>
              <a:ext uri="{FF2B5EF4-FFF2-40B4-BE49-F238E27FC236}">
                <a16:creationId xmlns:a16="http://schemas.microsoft.com/office/drawing/2014/main" id="{E166AB70-F33A-474A-BA72-C9DD587D6481}"/>
              </a:ext>
            </a:extLst>
          </p:cNvPr>
          <p:cNvSpPr>
            <a:spLocks noGrp="1"/>
          </p:cNvSpPr>
          <p:nvPr>
            <p:ph type="dt" sz="half" idx="2"/>
          </p:nvPr>
        </p:nvSpPr>
        <p:spPr>
          <a:xfrm>
            <a:off x="41433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Tree>
    <p:extLst>
      <p:ext uri="{BB962C8B-B14F-4D97-AF65-F5344CB8AC3E}">
        <p14:creationId xmlns:p14="http://schemas.microsoft.com/office/powerpoint/2010/main" val="149154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sldNum="0" hdr="0" ftr="0" dt="0"/>
  <p:txStyles>
    <p:titleStyle>
      <a:lvl1pPr algn="l" defTabSz="514350" rtl="0" eaLnBrk="1" latinLnBrk="0" hangingPunct="1">
        <a:lnSpc>
          <a:spcPct val="100000"/>
        </a:lnSpc>
        <a:spcBef>
          <a:spcPct val="0"/>
        </a:spcBef>
        <a:buNone/>
        <a:defRPr sz="1800" b="1" kern="1200">
          <a:solidFill>
            <a:schemeClr val="tx2"/>
          </a:solidFill>
          <a:latin typeface="+mj-lt"/>
          <a:ea typeface="+mj-ea"/>
          <a:cs typeface="+mj-cs"/>
        </a:defRPr>
      </a:lvl1pPr>
    </p:titleStyle>
    <p:bodyStyle>
      <a:lvl1pPr marL="150912" indent="-150912" algn="l" defTabSz="514350" rtl="0" eaLnBrk="1" latinLnBrk="0" hangingPunct="1">
        <a:lnSpc>
          <a:spcPct val="102000"/>
        </a:lnSpc>
        <a:spcBef>
          <a:spcPts val="338"/>
        </a:spcBef>
        <a:buClr>
          <a:schemeClr val="accent1"/>
        </a:buClr>
        <a:buFont typeface="Wingdings" panose="05000000000000000000" pitchFamily="2" charset="2"/>
        <a:buChar char="§"/>
        <a:defRPr sz="1013" kern="1200" baseline="0">
          <a:solidFill>
            <a:schemeClr val="tx1"/>
          </a:solidFill>
          <a:latin typeface="+mn-lt"/>
          <a:ea typeface="+mn-ea"/>
          <a:cs typeface="+mn-cs"/>
        </a:defRPr>
      </a:lvl1pPr>
      <a:lvl2pPr marL="302717" indent="-151805" algn="l" defTabSz="514350" rtl="0" eaLnBrk="1" latinLnBrk="0" hangingPunct="1">
        <a:lnSpc>
          <a:spcPct val="102000"/>
        </a:lnSpc>
        <a:spcBef>
          <a:spcPts val="338"/>
        </a:spcBef>
        <a:buClr>
          <a:schemeClr val="tx2"/>
        </a:buClr>
        <a:buFont typeface="Calibri" panose="020F0502020204030204" pitchFamily="34" charset="0"/>
        <a:buChar char="­"/>
        <a:defRPr sz="900" kern="1200" baseline="0">
          <a:solidFill>
            <a:schemeClr val="tx1"/>
          </a:solidFill>
          <a:latin typeface="+mn-lt"/>
          <a:ea typeface="+mn-ea"/>
          <a:cs typeface="+mn-cs"/>
        </a:defRPr>
      </a:lvl2pPr>
      <a:lvl3pPr marL="453628" indent="-152698" algn="l" defTabSz="514350" rtl="0" eaLnBrk="1" latinLnBrk="0" hangingPunct="1">
        <a:lnSpc>
          <a:spcPct val="102000"/>
        </a:lnSpc>
        <a:spcBef>
          <a:spcPts val="338"/>
        </a:spcBef>
        <a:buClr>
          <a:schemeClr val="tx2"/>
        </a:buClr>
        <a:buFont typeface="Calibri" panose="020F0502020204030204" pitchFamily="34" charset="0"/>
        <a:buChar char="­"/>
        <a:defRPr sz="788" kern="1200" baseline="0">
          <a:solidFill>
            <a:schemeClr val="tx1"/>
          </a:solidFill>
          <a:latin typeface="+mn-lt"/>
          <a:ea typeface="+mn-ea"/>
          <a:cs typeface="+mn-cs"/>
        </a:defRPr>
      </a:lvl3pPr>
      <a:lvl4pPr marL="605433" indent="-151805" algn="l" defTabSz="514350" rtl="0" eaLnBrk="1" latinLnBrk="0" hangingPunct="1">
        <a:lnSpc>
          <a:spcPct val="102000"/>
        </a:lnSpc>
        <a:spcBef>
          <a:spcPts val="338"/>
        </a:spcBef>
        <a:buClr>
          <a:schemeClr val="tx2"/>
        </a:buClr>
        <a:buFont typeface="Calibri" panose="020F0502020204030204" pitchFamily="34" charset="0"/>
        <a:buChar char="­"/>
        <a:defRPr sz="675" kern="1200">
          <a:solidFill>
            <a:schemeClr val="tx1"/>
          </a:solidFill>
          <a:latin typeface="+mn-lt"/>
          <a:ea typeface="+mn-ea"/>
          <a:cs typeface="+mn-cs"/>
        </a:defRPr>
      </a:lvl4pPr>
      <a:lvl5pPr marL="756345" indent="-150912" algn="l" defTabSz="514350" rtl="0" eaLnBrk="1" latinLnBrk="0" hangingPunct="1">
        <a:lnSpc>
          <a:spcPct val="102000"/>
        </a:lnSpc>
        <a:spcBef>
          <a:spcPts val="338"/>
        </a:spcBef>
        <a:buClr>
          <a:schemeClr val="tx2"/>
        </a:buClr>
        <a:buFont typeface="Calibri" panose="020F0502020204030204" pitchFamily="34" charset="0"/>
        <a:buChar char="­"/>
        <a:defRPr sz="619" kern="1200">
          <a:solidFill>
            <a:schemeClr val="tx1"/>
          </a:solidFill>
          <a:latin typeface="+mn-lt"/>
          <a:ea typeface="+mn-ea"/>
          <a:cs typeface="+mn-cs"/>
        </a:defRPr>
      </a:lvl5pPr>
      <a:lvl6pPr marL="1007269" indent="-201811" algn="l" defTabSz="514350" rtl="0" eaLnBrk="1" latinLnBrk="0" hangingPunct="1">
        <a:lnSpc>
          <a:spcPct val="90000"/>
        </a:lnSpc>
        <a:spcBef>
          <a:spcPts val="281"/>
        </a:spcBef>
        <a:buClr>
          <a:schemeClr val="accent2"/>
        </a:buClr>
        <a:buFont typeface="Wingdings" panose="05000000000000000000" pitchFamily="2" charset="2"/>
        <a:buChar char="§"/>
        <a:defRPr sz="900" kern="1200">
          <a:solidFill>
            <a:schemeClr val="tx1"/>
          </a:solidFill>
          <a:latin typeface="+mn-lt"/>
          <a:ea typeface="+mn-ea"/>
          <a:cs typeface="+mn-cs"/>
        </a:defRPr>
      </a:lvl6pPr>
      <a:lvl7pPr marL="1007269" indent="-201811" algn="l" defTabSz="514350" rtl="0" eaLnBrk="1" latinLnBrk="0" hangingPunct="1">
        <a:lnSpc>
          <a:spcPct val="90000"/>
        </a:lnSpc>
        <a:spcBef>
          <a:spcPts val="281"/>
        </a:spcBef>
        <a:buClr>
          <a:schemeClr val="accent2"/>
        </a:buClr>
        <a:buFont typeface="Wingdings" panose="05000000000000000000" pitchFamily="2" charset="2"/>
        <a:buChar char="§"/>
        <a:defRPr sz="900" kern="1200">
          <a:solidFill>
            <a:schemeClr val="tx1"/>
          </a:solidFill>
          <a:latin typeface="+mn-lt"/>
          <a:ea typeface="+mn-ea"/>
          <a:cs typeface="+mn-cs"/>
        </a:defRPr>
      </a:lvl7pPr>
      <a:lvl8pPr marL="1007269" indent="-201811" algn="l" defTabSz="514350" rtl="0" eaLnBrk="1" latinLnBrk="0" hangingPunct="1">
        <a:lnSpc>
          <a:spcPct val="90000"/>
        </a:lnSpc>
        <a:spcBef>
          <a:spcPts val="281"/>
        </a:spcBef>
        <a:buClr>
          <a:schemeClr val="accent2"/>
        </a:buClr>
        <a:buFont typeface="Wingdings" panose="05000000000000000000" pitchFamily="2" charset="2"/>
        <a:buChar char="§"/>
        <a:defRPr sz="900" kern="1200">
          <a:solidFill>
            <a:schemeClr val="tx1"/>
          </a:solidFill>
          <a:latin typeface="+mn-lt"/>
          <a:ea typeface="+mn-ea"/>
          <a:cs typeface="+mn-cs"/>
        </a:defRPr>
      </a:lvl8pPr>
      <a:lvl9pPr marL="1007269" indent="-201811" algn="l" defTabSz="514350" rtl="0" eaLnBrk="1" latinLnBrk="0" hangingPunct="1">
        <a:lnSpc>
          <a:spcPct val="90000"/>
        </a:lnSpc>
        <a:spcBef>
          <a:spcPts val="281"/>
        </a:spcBef>
        <a:buClr>
          <a:schemeClr val="accent2"/>
        </a:buClr>
        <a:buFont typeface="Wingdings" panose="05000000000000000000" pitchFamily="2" charset="2"/>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tags" Target="../tags/tag66.xml"/><Relationship Id="rId7" Type="http://schemas.openxmlformats.org/officeDocument/2006/relationships/image" Target="../media/image11.svg"/><Relationship Id="rId12" Type="http://schemas.microsoft.com/office/2014/relationships/chartEx" Target="../charts/chartEx2.xml"/><Relationship Id="rId17" Type="http://schemas.openxmlformats.org/officeDocument/2006/relationships/image" Target="../media/image17.png"/><Relationship Id="rId2" Type="http://schemas.openxmlformats.org/officeDocument/2006/relationships/customXml" Target="../../customXml/item1.xml"/><Relationship Id="rId16" Type="http://schemas.microsoft.com/office/2014/relationships/chartEx" Target="../charts/chartEx4.xml"/><Relationship Id="rId1" Type="http://schemas.openxmlformats.org/officeDocument/2006/relationships/customXml" Target="../../customXml/item6.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davies-group.com/wp-content/uploads/2024/12/Davies-FY24-Responsible-Business-Report.pdf" TargetMode="External"/><Relationship Id="rId15" Type="http://schemas.openxmlformats.org/officeDocument/2006/relationships/image" Target="../media/image16.png"/><Relationship Id="rId10" Type="http://schemas.microsoft.com/office/2014/relationships/chartEx" Target="../charts/chartEx1.xml"/><Relationship Id="rId19" Type="http://schemas.openxmlformats.org/officeDocument/2006/relationships/image" Target="../media/image19.png"/><Relationship Id="rId4" Type="http://schemas.openxmlformats.org/officeDocument/2006/relationships/slideLayout" Target="../slideLayouts/slideLayout10.xml"/><Relationship Id="rId9" Type="http://schemas.openxmlformats.org/officeDocument/2006/relationships/image" Target="../media/image13.svg"/><Relationship Id="rId14" Type="http://schemas.microsoft.com/office/2014/relationships/chartEx" Target="../charts/chartEx3.xml"/></Relationships>
</file>

<file path=ppt/slides/_rels/slide3.xml.rels><?xml version="1.0" encoding="UTF-8" standalone="yes"?>
<Relationships xmlns="http://schemas.openxmlformats.org/package/2006/relationships"><Relationship Id="rId8" Type="http://schemas.microsoft.com/office/2014/relationships/chartEx" Target="../charts/chartEx8.xml"/><Relationship Id="rId13" Type="http://schemas.openxmlformats.org/officeDocument/2006/relationships/image" Target="../media/image25.png"/><Relationship Id="rId18" Type="http://schemas.openxmlformats.org/officeDocument/2006/relationships/image" Target="../media/image10.png"/><Relationship Id="rId3" Type="http://schemas.openxmlformats.org/officeDocument/2006/relationships/image" Target="../media/image20.png"/><Relationship Id="rId21" Type="http://schemas.openxmlformats.org/officeDocument/2006/relationships/image" Target="../media/image13.svg"/><Relationship Id="rId7" Type="http://schemas.openxmlformats.org/officeDocument/2006/relationships/image" Target="../media/image22.png"/><Relationship Id="rId12" Type="http://schemas.microsoft.com/office/2014/relationships/chartEx" Target="../charts/chartEx10.xml"/><Relationship Id="rId17" Type="http://schemas.openxmlformats.org/officeDocument/2006/relationships/image" Target="../media/image27.png"/><Relationship Id="rId2" Type="http://schemas.microsoft.com/office/2014/relationships/chartEx" Target="../charts/chartEx5.xml"/><Relationship Id="rId16" Type="http://schemas.microsoft.com/office/2014/relationships/chartEx" Target="../charts/chartEx12.xml"/><Relationship Id="rId20" Type="http://schemas.openxmlformats.org/officeDocument/2006/relationships/image" Target="../media/image12.png"/><Relationship Id="rId1" Type="http://schemas.openxmlformats.org/officeDocument/2006/relationships/slideLayout" Target="../slideLayouts/slideLayout12.xml"/><Relationship Id="rId6" Type="http://schemas.microsoft.com/office/2014/relationships/chartEx" Target="../charts/chartEx7.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microsoft.com/office/2014/relationships/chartEx" Target="../charts/chartEx9.xml"/><Relationship Id="rId19" Type="http://schemas.openxmlformats.org/officeDocument/2006/relationships/image" Target="../media/image11.svg"/><Relationship Id="rId4" Type="http://schemas.microsoft.com/office/2014/relationships/chartEx" Target="../charts/chartEx6.xml"/><Relationship Id="rId9" Type="http://schemas.openxmlformats.org/officeDocument/2006/relationships/image" Target="../media/image23.png"/><Relationship Id="rId14" Type="http://schemas.microsoft.com/office/2014/relationships/chartEx" Target="../charts/chartEx11.xml"/><Relationship Id="rId22" Type="http://schemas.openxmlformats.org/officeDocument/2006/relationships/hyperlink" Target="https://davies-group.com/diversity-equity-inclus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E0AA-AD16-4B3B-9068-B2036CE2E415}"/>
              </a:ext>
            </a:extLst>
          </p:cNvPr>
          <p:cNvSpPr>
            <a:spLocks noGrp="1"/>
          </p:cNvSpPr>
          <p:nvPr>
            <p:ph type="title"/>
          </p:nvPr>
        </p:nvSpPr>
        <p:spPr/>
        <p:txBody>
          <a:bodyPr anchor="t"/>
          <a:lstStyle/>
          <a:p>
            <a:r>
              <a:rPr lang="en-GB" sz="4000"/>
              <a:t>Gender Pay Gap Report</a:t>
            </a:r>
          </a:p>
        </p:txBody>
      </p:sp>
      <p:sp>
        <p:nvSpPr>
          <p:cNvPr id="3" name="Text Placeholder 2">
            <a:extLst>
              <a:ext uri="{FF2B5EF4-FFF2-40B4-BE49-F238E27FC236}">
                <a16:creationId xmlns:a16="http://schemas.microsoft.com/office/drawing/2014/main" id="{8AAA8C6B-128F-4323-AA76-346AABEEB810}"/>
              </a:ext>
            </a:extLst>
          </p:cNvPr>
          <p:cNvSpPr>
            <a:spLocks noGrp="1"/>
          </p:cNvSpPr>
          <p:nvPr>
            <p:ph type="body" idx="1"/>
          </p:nvPr>
        </p:nvSpPr>
        <p:spPr>
          <a:xfrm>
            <a:off x="532418" y="4707570"/>
            <a:ext cx="6047592" cy="1950000"/>
          </a:xfrm>
        </p:spPr>
        <p:txBody>
          <a:bodyPr/>
          <a:lstStyle/>
          <a:p>
            <a:endParaRPr lang="en-GB" dirty="0"/>
          </a:p>
          <a:p>
            <a:r>
              <a:rPr lang="en-GB" sz="2800" dirty="0"/>
              <a:t> Snapshot – Friday 5 April 2024</a:t>
            </a:r>
          </a:p>
        </p:txBody>
      </p:sp>
    </p:spTree>
    <p:extLst>
      <p:ext uri="{BB962C8B-B14F-4D97-AF65-F5344CB8AC3E}">
        <p14:creationId xmlns:p14="http://schemas.microsoft.com/office/powerpoint/2010/main" val="212915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90178" y="2695462"/>
            <a:ext cx="1529133" cy="65374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02000"/>
              </a:lnSpc>
            </a:pPr>
            <a:r>
              <a:rPr lang="en-GB" sz="1050" b="1" dirty="0">
                <a:solidFill>
                  <a:schemeClr val="tx2"/>
                </a:solidFill>
              </a:rPr>
              <a:t>Bonus Pay Gap </a:t>
            </a:r>
          </a:p>
          <a:p>
            <a:endParaRPr lang="en-GB" sz="1050" dirty="0">
              <a:solidFill>
                <a:schemeClr val="tx1"/>
              </a:solidFill>
            </a:endParaRPr>
          </a:p>
          <a:p>
            <a:r>
              <a:rPr lang="en-GB" sz="1050" dirty="0">
                <a:solidFill>
                  <a:schemeClr val="tx1"/>
                </a:solidFill>
              </a:rPr>
              <a:t>Bonus pay includes any additional pay relating to profit sharing, productivity or performance, when in the form of money or vouchers</a:t>
            </a:r>
            <a:endParaRPr lang="en-GB" sz="1050" dirty="0">
              <a:solidFill>
                <a:schemeClr val="tx1"/>
              </a:solidFill>
              <a:cs typeface="Calibri"/>
            </a:endParaRPr>
          </a:p>
          <a:p>
            <a:endParaRPr lang="en-GB" sz="1050" dirty="0">
              <a:solidFill>
                <a:schemeClr val="tx1"/>
              </a:solidFill>
              <a:highlight>
                <a:srgbClr val="FFFF00"/>
              </a:highlight>
            </a:endParaRPr>
          </a:p>
          <a:p>
            <a:r>
              <a:rPr lang="en-GB" sz="1050" dirty="0">
                <a:solidFill>
                  <a:schemeClr val="tx1"/>
                </a:solidFill>
              </a:rPr>
              <a:t>In our case, most of bonus pay is in the form of commission, the Davies Incentive Plan and annual bonus payments. The methodology stated in the gender pay gap regulations requires us to report on the difference in the actual amount of bonus received by our colleagues. </a:t>
            </a:r>
            <a:endParaRPr lang="en-GB" sz="1050" dirty="0">
              <a:solidFill>
                <a:schemeClr val="tx1"/>
              </a:solidFill>
              <a:cs typeface="Calibri"/>
            </a:endParaRPr>
          </a:p>
        </p:txBody>
      </p:sp>
      <p:sp>
        <p:nvSpPr>
          <p:cNvPr id="6" name="Content Placeholder 5"/>
          <p:cNvSpPr>
            <a:spLocks noGrp="1"/>
          </p:cNvSpPr>
          <p:nvPr>
            <p:ph sz="quarter" idx="10"/>
          </p:nvPr>
        </p:nvSpPr>
        <p:spPr>
          <a:xfrm>
            <a:off x="404517" y="1381304"/>
            <a:ext cx="6048077" cy="1190609"/>
          </a:xfrm>
        </p:spPr>
        <p:txBody>
          <a:bodyPr/>
          <a:lstStyle/>
          <a:p>
            <a:pPr marL="0" indent="0" algn="just">
              <a:buNone/>
            </a:pPr>
            <a:r>
              <a:rPr lang="en-GB" sz="1050" dirty="0"/>
              <a:t>A gender pay gap is a measure of the difference in the average pay of men and women across the entire organisation, regardless of the work they do. It highlights the different number of men and women across all roles. It is different from an equal pay comparison, which involves a direct comparison of two people or groups of people carrying out the same work or work of equal value. </a:t>
            </a:r>
            <a:r>
              <a:rPr lang="en-US" sz="1050" dirty="0"/>
              <a:t>For the purposes of the reporting requirements, we refer to men and women. We recognise that gender is not a binary concept, and we support transgender, non-binary and intersex colleagues alongside those who identify as male or female. You will find more information about our gender reporting in our </a:t>
            </a:r>
            <a:r>
              <a:rPr lang="en-US" sz="1050" dirty="0">
                <a:hlinkClick r:id="rId5"/>
              </a:rPr>
              <a:t>Responsible Business Report</a:t>
            </a:r>
            <a:r>
              <a:rPr lang="en-US" sz="1050" dirty="0"/>
              <a:t>.</a:t>
            </a:r>
          </a:p>
          <a:p>
            <a:pPr marL="0" indent="0" algn="just">
              <a:buNone/>
            </a:pPr>
            <a:endParaRPr lang="en-GB" sz="1050" dirty="0"/>
          </a:p>
          <a:p>
            <a:pPr marL="0" indent="0">
              <a:buNone/>
            </a:pPr>
            <a:endParaRPr lang="en-GB" dirty="0"/>
          </a:p>
        </p:txBody>
      </p:sp>
      <p:sp>
        <p:nvSpPr>
          <p:cNvPr id="111" name="Title 56"/>
          <p:cNvSpPr>
            <a:spLocks noGrp="1"/>
          </p:cNvSpPr>
          <p:nvPr>
            <p:ph type="title"/>
          </p:nvPr>
        </p:nvSpPr>
        <p:spPr>
          <a:xfrm>
            <a:off x="404515" y="844634"/>
            <a:ext cx="6083626" cy="434430"/>
          </a:xfrm>
        </p:spPr>
        <p:txBody>
          <a:bodyPr/>
          <a:lstStyle/>
          <a:p>
            <a:r>
              <a:rPr lang="en-GB" sz="1801" dirty="0"/>
              <a:t>Our 2024 Gender Pay Gap Report</a:t>
            </a:r>
            <a:br>
              <a:rPr lang="en-GB" sz="1801" dirty="0"/>
            </a:br>
            <a:r>
              <a:rPr lang="en-GB" sz="1801" dirty="0"/>
              <a:t>Davies All UK: Snapshot - Friday 5 April 2024</a:t>
            </a:r>
            <a:endParaRPr lang="en-US" sz="1801" dirty="0"/>
          </a:p>
        </p:txBody>
      </p:sp>
      <p:cxnSp>
        <p:nvCxnSpPr>
          <p:cNvPr id="46" name="Straight Connector 45">
            <a:extLst>
              <a:ext uri="{FF2B5EF4-FFF2-40B4-BE49-F238E27FC236}">
                <a16:creationId xmlns:a16="http://schemas.microsoft.com/office/drawing/2014/main" id="{75B68356-DAAD-4E55-9F5D-73E0C3AD292C}"/>
              </a:ext>
            </a:extLst>
          </p:cNvPr>
          <p:cNvCxnSpPr>
            <a:cxnSpLocks/>
          </p:cNvCxnSpPr>
          <p:nvPr/>
        </p:nvCxnSpPr>
        <p:spPr>
          <a:xfrm>
            <a:off x="337287" y="2608871"/>
            <a:ext cx="6048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5781D251-7197-4497-AB1D-D2C5F88F0D19}"/>
              </a:ext>
            </a:extLst>
          </p:cNvPr>
          <p:cNvSpPr/>
          <p:nvPr/>
        </p:nvSpPr>
        <p:spPr>
          <a:xfrm>
            <a:off x="3251202" y="2695461"/>
            <a:ext cx="1669709" cy="6537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9" name="TextBox 8">
            <a:extLst>
              <a:ext uri="{FF2B5EF4-FFF2-40B4-BE49-F238E27FC236}">
                <a16:creationId xmlns:a16="http://schemas.microsoft.com/office/drawing/2014/main" id="{AEC3E844-C3E5-4251-B963-71261EDC2A7A}"/>
              </a:ext>
            </a:extLst>
          </p:cNvPr>
          <p:cNvSpPr txBox="1"/>
          <p:nvPr/>
        </p:nvSpPr>
        <p:spPr>
          <a:xfrm>
            <a:off x="337287" y="6447550"/>
            <a:ext cx="2819294" cy="3217740"/>
          </a:xfrm>
          <a:prstGeom prst="rect">
            <a:avLst/>
          </a:prstGeom>
          <a:noFill/>
        </p:spPr>
        <p:txBody>
          <a:bodyPr wrap="square" lIns="91440" tIns="45720" rIns="91440" bIns="45720" rtlCol="0" anchor="t">
            <a:spAutoFit/>
          </a:bodyPr>
          <a:lstStyle/>
          <a:p>
            <a:pPr algn="just">
              <a:lnSpc>
                <a:spcPct val="102000"/>
              </a:lnSpc>
            </a:pPr>
            <a:r>
              <a:rPr lang="en-GB" sz="1050" b="1" dirty="0"/>
              <a:t>What is the difference between the median and the mean figures? </a:t>
            </a:r>
            <a:endParaRPr lang="en-US" dirty="0"/>
          </a:p>
          <a:p>
            <a:pPr algn="just">
              <a:lnSpc>
                <a:spcPct val="102000"/>
              </a:lnSpc>
            </a:pPr>
            <a:endParaRPr lang="en-GB" sz="700" dirty="0">
              <a:highlight>
                <a:srgbClr val="FFFF00"/>
              </a:highlight>
            </a:endParaRPr>
          </a:p>
          <a:p>
            <a:pPr algn="just">
              <a:lnSpc>
                <a:spcPct val="102000"/>
              </a:lnSpc>
            </a:pPr>
            <a:r>
              <a:rPr lang="en-GB" sz="1050" b="1" dirty="0">
                <a:solidFill>
                  <a:schemeClr val="accent1"/>
                </a:solidFill>
              </a:rPr>
              <a:t>Median pay gap: </a:t>
            </a:r>
            <a:r>
              <a:rPr lang="en-GB" sz="1050" dirty="0"/>
              <a:t>If all our colleagues were lined up in a female line and a male line, in order of pay from highest to lowest, the median gender pay gap compares the pay of the female in the middle of their line and the pay of the man in the middle of their line regardless of the work they do.</a:t>
            </a:r>
            <a:endParaRPr lang="en-GB" sz="1050" dirty="0">
              <a:cs typeface="Calibri"/>
            </a:endParaRPr>
          </a:p>
          <a:p>
            <a:pPr algn="just">
              <a:lnSpc>
                <a:spcPct val="102000"/>
              </a:lnSpc>
            </a:pPr>
            <a:endParaRPr lang="en-GB" sz="1400" dirty="0">
              <a:highlight>
                <a:srgbClr val="FFFF00"/>
              </a:highlight>
            </a:endParaRPr>
          </a:p>
          <a:p>
            <a:pPr algn="just">
              <a:lnSpc>
                <a:spcPct val="102000"/>
              </a:lnSpc>
            </a:pPr>
            <a:r>
              <a:rPr lang="en-GB" sz="1050" b="1" dirty="0">
                <a:solidFill>
                  <a:schemeClr val="accent1"/>
                </a:solidFill>
              </a:rPr>
              <a:t>Mean pay gap: </a:t>
            </a:r>
            <a:r>
              <a:rPr lang="en-GB" sz="1050" dirty="0"/>
              <a:t>The other measure is the mean gender pay gap, which shows the difference in average hourly rate of pay between men and women. This is also affected by the different numbers of men and women in different roles.</a:t>
            </a:r>
            <a:endParaRPr lang="en-GB" sz="1050" dirty="0">
              <a:cs typeface="Calibri"/>
            </a:endParaRPr>
          </a:p>
          <a:p>
            <a:pPr algn="just">
              <a:lnSpc>
                <a:spcPct val="102000"/>
              </a:lnSpc>
            </a:pPr>
            <a:endParaRPr lang="en-GB" sz="1050" dirty="0">
              <a:highlight>
                <a:srgbClr val="FFFF00"/>
              </a:highlight>
            </a:endParaRPr>
          </a:p>
          <a:p>
            <a:pPr algn="just">
              <a:lnSpc>
                <a:spcPct val="102000"/>
              </a:lnSpc>
            </a:pPr>
            <a:r>
              <a:rPr lang="en-GB" sz="1050" dirty="0"/>
              <a:t>	</a:t>
            </a:r>
            <a:endParaRPr lang="en-GB" sz="2400" dirty="0">
              <a:cs typeface="Calibri" panose="020F0502020204030204"/>
            </a:endParaRPr>
          </a:p>
          <a:p>
            <a:pPr algn="just">
              <a:lnSpc>
                <a:spcPct val="102000"/>
              </a:lnSpc>
            </a:pPr>
            <a:endParaRPr lang="en-GB" sz="1050" dirty="0"/>
          </a:p>
        </p:txBody>
      </p:sp>
      <p:pic>
        <p:nvPicPr>
          <p:cNvPr id="11" name="Graphic 10" descr="Male with solid fill">
            <a:extLst>
              <a:ext uri="{FF2B5EF4-FFF2-40B4-BE49-F238E27FC236}">
                <a16:creationId xmlns:a16="http://schemas.microsoft.com/office/drawing/2014/main" id="{53CC1631-FAE3-4884-9F50-9CA7638DA1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0137" y="6928872"/>
            <a:ext cx="914400" cy="914400"/>
          </a:xfrm>
          <a:prstGeom prst="rect">
            <a:avLst/>
          </a:prstGeom>
        </p:spPr>
      </p:pic>
      <p:pic>
        <p:nvPicPr>
          <p:cNvPr id="13" name="Graphic 12" descr="Female with solid fill">
            <a:extLst>
              <a:ext uri="{FF2B5EF4-FFF2-40B4-BE49-F238E27FC236}">
                <a16:creationId xmlns:a16="http://schemas.microsoft.com/office/drawing/2014/main" id="{12F8195D-1571-4640-AA44-FF3626A4BE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6313" y="6994975"/>
            <a:ext cx="914400" cy="914400"/>
          </a:xfrm>
          <a:prstGeom prst="rect">
            <a:avLst/>
          </a:prstGeom>
        </p:spPr>
      </p:pic>
      <p:graphicFrame>
        <p:nvGraphicFramePr>
          <p:cNvPr id="14" name="Table 14">
            <a:extLst>
              <a:ext uri="{FF2B5EF4-FFF2-40B4-BE49-F238E27FC236}">
                <a16:creationId xmlns:a16="http://schemas.microsoft.com/office/drawing/2014/main" id="{BFD076DC-DC19-4D9C-9BE9-2521FEB5F566}"/>
              </a:ext>
            </a:extLst>
          </p:cNvPr>
          <p:cNvGraphicFramePr>
            <a:graphicFrameLocks noGrp="1"/>
          </p:cNvGraphicFramePr>
          <p:nvPr>
            <p:extLst>
              <p:ext uri="{D42A27DB-BD31-4B8C-83A1-F6EECF244321}">
                <p14:modId xmlns:p14="http://schemas.microsoft.com/office/powerpoint/2010/main" val="2106288448"/>
              </p:ext>
            </p:extLst>
          </p:nvPr>
        </p:nvGraphicFramePr>
        <p:xfrm>
          <a:off x="396638" y="4651572"/>
          <a:ext cx="2711357" cy="1729740"/>
        </p:xfrm>
        <a:graphic>
          <a:graphicData uri="http://schemas.openxmlformats.org/drawingml/2006/table">
            <a:tbl>
              <a:tblPr firstRow="1" bandRow="1">
                <a:tableStyleId>{5C22544A-7EE6-4342-B048-85BDC9FD1C3A}</a:tableStyleId>
              </a:tblPr>
              <a:tblGrid>
                <a:gridCol w="853298">
                  <a:extLst>
                    <a:ext uri="{9D8B030D-6E8A-4147-A177-3AD203B41FA5}">
                      <a16:colId xmlns:a16="http://schemas.microsoft.com/office/drawing/2014/main" val="172852822"/>
                    </a:ext>
                  </a:extLst>
                </a:gridCol>
                <a:gridCol w="804589">
                  <a:extLst>
                    <a:ext uri="{9D8B030D-6E8A-4147-A177-3AD203B41FA5}">
                      <a16:colId xmlns:a16="http://schemas.microsoft.com/office/drawing/2014/main" val="565425185"/>
                    </a:ext>
                  </a:extLst>
                </a:gridCol>
                <a:gridCol w="1053470">
                  <a:extLst>
                    <a:ext uri="{9D8B030D-6E8A-4147-A177-3AD203B41FA5}">
                      <a16:colId xmlns:a16="http://schemas.microsoft.com/office/drawing/2014/main" val="1615992228"/>
                    </a:ext>
                  </a:extLst>
                </a:gridCol>
              </a:tblGrid>
              <a:tr h="1018244">
                <a:tc>
                  <a:txBody>
                    <a:bodyPr/>
                    <a:lstStyle/>
                    <a:p>
                      <a:pPr algn="ctr"/>
                      <a:r>
                        <a:rPr lang="en-GB" sz="1050" dirty="0"/>
                        <a:t>Gender Pay Gap</a:t>
                      </a:r>
                    </a:p>
                  </a:txBody>
                  <a:tcPr/>
                </a:tc>
                <a:tc>
                  <a:txBody>
                    <a:bodyPr/>
                    <a:lstStyle/>
                    <a:p>
                      <a:pPr algn="ctr"/>
                      <a:r>
                        <a:rPr lang="en-GB" sz="1050" dirty="0"/>
                        <a:t>Davies All UK</a:t>
                      </a:r>
                    </a:p>
                    <a:p>
                      <a:pPr algn="ctr"/>
                      <a:r>
                        <a:rPr lang="en-GB" sz="1050" dirty="0"/>
                        <a:t>(Davies UK &amp; Keoghs, a Davies Business, Combined)</a:t>
                      </a:r>
                    </a:p>
                  </a:txBody>
                  <a:tcPr/>
                </a:tc>
                <a:tc>
                  <a:txBody>
                    <a:bodyPr/>
                    <a:lstStyle/>
                    <a:p>
                      <a:pPr algn="ctr"/>
                      <a:r>
                        <a:rPr lang="en-GB" sz="1050" dirty="0"/>
                        <a:t>External Benchmark: Activities auxiliary to financial services and insurance</a:t>
                      </a:r>
                    </a:p>
                  </a:txBody>
                  <a:tcPr anchor="ctr"/>
                </a:tc>
                <a:extLst>
                  <a:ext uri="{0D108BD9-81ED-4DB2-BD59-A6C34878D82A}">
                    <a16:rowId xmlns:a16="http://schemas.microsoft.com/office/drawing/2014/main" val="525105562"/>
                  </a:ext>
                </a:extLst>
              </a:tr>
              <a:tr h="222029">
                <a:tc>
                  <a:txBody>
                    <a:bodyPr/>
                    <a:lstStyle/>
                    <a:p>
                      <a:pPr algn="ctr"/>
                      <a:r>
                        <a:rPr lang="en-GB" sz="1100" b="1" dirty="0"/>
                        <a:t>Median </a:t>
                      </a:r>
                      <a:endParaRPr lang="en-GB" sz="1100" b="1"/>
                    </a:p>
                  </a:txBody>
                  <a:tcPr anchor="ctr"/>
                </a:tc>
                <a:tc>
                  <a:txBody>
                    <a:bodyPr/>
                    <a:lstStyle/>
                    <a:p>
                      <a:pPr algn="ctr"/>
                      <a:r>
                        <a:rPr lang="en-GB" sz="1100" b="1" dirty="0"/>
                        <a:t>23.7%</a:t>
                      </a:r>
                    </a:p>
                  </a:txBody>
                  <a:tcPr anchor="ctr"/>
                </a:tc>
                <a:tc>
                  <a:txBody>
                    <a:bodyPr/>
                    <a:lstStyle/>
                    <a:p>
                      <a:pPr algn="ctr"/>
                      <a:r>
                        <a:rPr lang="en-GB" sz="1100" b="1" dirty="0"/>
                        <a:t>29.5%</a:t>
                      </a:r>
                    </a:p>
                  </a:txBody>
                  <a:tcPr anchor="ctr"/>
                </a:tc>
                <a:extLst>
                  <a:ext uri="{0D108BD9-81ED-4DB2-BD59-A6C34878D82A}">
                    <a16:rowId xmlns:a16="http://schemas.microsoft.com/office/drawing/2014/main" val="266938796"/>
                  </a:ext>
                </a:extLst>
              </a:tr>
              <a:tr h="222029">
                <a:tc>
                  <a:txBody>
                    <a:bodyPr/>
                    <a:lstStyle/>
                    <a:p>
                      <a:pPr algn="ctr"/>
                      <a:r>
                        <a:rPr lang="en-GB" sz="1100" b="1" dirty="0"/>
                        <a:t>Mean </a:t>
                      </a:r>
                      <a:endParaRPr lang="en-GB" sz="1100" b="1"/>
                    </a:p>
                  </a:txBody>
                  <a:tcPr anchor="ctr"/>
                </a:tc>
                <a:tc>
                  <a:txBody>
                    <a:bodyPr/>
                    <a:lstStyle/>
                    <a:p>
                      <a:pPr algn="ctr"/>
                      <a:r>
                        <a:rPr lang="en-GB" sz="1100" b="1" dirty="0"/>
                        <a:t>23.8%</a:t>
                      </a:r>
                    </a:p>
                  </a:txBody>
                  <a:tcPr anchor="ctr"/>
                </a:tc>
                <a:tc>
                  <a:txBody>
                    <a:bodyPr/>
                    <a:lstStyle/>
                    <a:p>
                      <a:pPr algn="ctr"/>
                      <a:r>
                        <a:rPr lang="en-GB" sz="1100" b="1" dirty="0"/>
                        <a:t>37.0%</a:t>
                      </a:r>
                    </a:p>
                  </a:txBody>
                  <a:tcPr anchor="ctr"/>
                </a:tc>
                <a:extLst>
                  <a:ext uri="{0D108BD9-81ED-4DB2-BD59-A6C34878D82A}">
                    <a16:rowId xmlns:a16="http://schemas.microsoft.com/office/drawing/2014/main" val="1811914078"/>
                  </a:ext>
                </a:extLst>
              </a:tr>
            </a:tbl>
          </a:graphicData>
        </a:graphic>
      </p:graphicFrame>
      <mc:AlternateContent xmlns:mc="http://schemas.openxmlformats.org/markup-compatibility/2006" xmlns:cx1="http://schemas.microsoft.com/office/drawing/2015/9/8/chartex">
        <mc:Choice Requires="cx1">
          <p:graphicFrame>
            <p:nvGraphicFramePr>
              <p:cNvPr id="101" name="Chart 100">
                <a:extLst>
                  <a:ext uri="{FF2B5EF4-FFF2-40B4-BE49-F238E27FC236}">
                    <a16:creationId xmlns:a16="http://schemas.microsoft.com/office/drawing/2014/main" id="{14A63068-E953-4914-AB04-84835B2F0D8D}"/>
                  </a:ext>
                </a:extLst>
              </p:cNvPr>
              <p:cNvGraphicFramePr/>
              <p:nvPr>
                <p:extLst>
                  <p:ext uri="{D42A27DB-BD31-4B8C-83A1-F6EECF244321}">
                    <p14:modId xmlns:p14="http://schemas.microsoft.com/office/powerpoint/2010/main" val="1364832540"/>
                  </p:ext>
                </p:extLst>
              </p:nvPr>
            </p:nvGraphicFramePr>
            <p:xfrm>
              <a:off x="3394082" y="7597156"/>
              <a:ext cx="1449570" cy="1668134"/>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101" name="Chart 100">
                <a:extLst>
                  <a:ext uri="{FF2B5EF4-FFF2-40B4-BE49-F238E27FC236}">
                    <a16:creationId xmlns:a16="http://schemas.microsoft.com/office/drawing/2014/main" id="{14A63068-E953-4914-AB04-84835B2F0D8D}"/>
                  </a:ext>
                </a:extLst>
              </p:cNvPr>
              <p:cNvPicPr>
                <a:picLocks noGrp="1" noRot="1" noChangeAspect="1" noMove="1" noResize="1" noEditPoints="1" noAdjustHandles="1" noChangeArrowheads="1" noChangeShapeType="1"/>
              </p:cNvPicPr>
              <p:nvPr/>
            </p:nvPicPr>
            <p:blipFill>
              <a:blip r:embed="rId11"/>
              <a:stretch>
                <a:fillRect/>
              </a:stretch>
            </p:blipFill>
            <p:spPr>
              <a:xfrm>
                <a:off x="3394082" y="7597156"/>
                <a:ext cx="1449570" cy="1668134"/>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5" name="Chart 104">
                <a:extLst>
                  <a:ext uri="{FF2B5EF4-FFF2-40B4-BE49-F238E27FC236}">
                    <a16:creationId xmlns:a16="http://schemas.microsoft.com/office/drawing/2014/main" id="{4DD8F245-5AE1-4E81-854B-412CEC0ED827}"/>
                  </a:ext>
                </a:extLst>
              </p:cNvPr>
              <p:cNvGraphicFramePr/>
              <p:nvPr>
                <p:extLst>
                  <p:ext uri="{D42A27DB-BD31-4B8C-83A1-F6EECF244321}">
                    <p14:modId xmlns:p14="http://schemas.microsoft.com/office/powerpoint/2010/main" val="2827979580"/>
                  </p:ext>
                </p:extLst>
              </p:nvPr>
            </p:nvGraphicFramePr>
            <p:xfrm>
              <a:off x="3368858" y="6148159"/>
              <a:ext cx="1449570" cy="1726017"/>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105" name="Chart 104">
                <a:extLst>
                  <a:ext uri="{FF2B5EF4-FFF2-40B4-BE49-F238E27FC236}">
                    <a16:creationId xmlns:a16="http://schemas.microsoft.com/office/drawing/2014/main" id="{4DD8F245-5AE1-4E81-854B-412CEC0ED827}"/>
                  </a:ext>
                </a:extLst>
              </p:cNvPr>
              <p:cNvPicPr>
                <a:picLocks noGrp="1" noRot="1" noChangeAspect="1" noMove="1" noResize="1" noEditPoints="1" noAdjustHandles="1" noChangeArrowheads="1" noChangeShapeType="1"/>
              </p:cNvPicPr>
              <p:nvPr/>
            </p:nvPicPr>
            <p:blipFill>
              <a:blip r:embed="rId13"/>
              <a:stretch>
                <a:fillRect/>
              </a:stretch>
            </p:blipFill>
            <p:spPr>
              <a:xfrm>
                <a:off x="3368858" y="6148159"/>
                <a:ext cx="1449570" cy="1726017"/>
              </a:xfrm>
              <a:prstGeom prst="rect">
                <a:avLst/>
              </a:prstGeom>
            </p:spPr>
          </p:pic>
        </mc:Fallback>
      </mc:AlternateContent>
      <p:sp>
        <p:nvSpPr>
          <p:cNvPr id="54" name="TextBox 53">
            <a:extLst>
              <a:ext uri="{FF2B5EF4-FFF2-40B4-BE49-F238E27FC236}">
                <a16:creationId xmlns:a16="http://schemas.microsoft.com/office/drawing/2014/main" id="{53B1A2EF-9E77-465D-93B9-FB57C3BD6962}"/>
              </a:ext>
            </a:extLst>
          </p:cNvPr>
          <p:cNvSpPr txBox="1"/>
          <p:nvPr/>
        </p:nvSpPr>
        <p:spPr>
          <a:xfrm>
            <a:off x="3805646" y="6778797"/>
            <a:ext cx="566792" cy="464743"/>
          </a:xfrm>
          <a:prstGeom prst="rect">
            <a:avLst/>
          </a:prstGeom>
          <a:noFill/>
        </p:spPr>
        <p:txBody>
          <a:bodyPr wrap="square" rtlCol="0">
            <a:spAutoFit/>
          </a:bodyPr>
          <a:lstStyle/>
          <a:p>
            <a:pPr algn="ctr">
              <a:lnSpc>
                <a:spcPct val="102000"/>
              </a:lnSpc>
            </a:pPr>
            <a:r>
              <a:rPr lang="en-GB" sz="800" dirty="0"/>
              <a:t>Upper Mid</a:t>
            </a:r>
          </a:p>
          <a:p>
            <a:pPr algn="ctr">
              <a:lnSpc>
                <a:spcPct val="102000"/>
              </a:lnSpc>
            </a:pPr>
            <a:r>
              <a:rPr lang="en-GB" sz="800" dirty="0"/>
              <a:t>Quartile</a:t>
            </a:r>
          </a:p>
        </p:txBody>
      </p:sp>
      <p:sp>
        <p:nvSpPr>
          <p:cNvPr id="55" name="TextBox 54">
            <a:extLst>
              <a:ext uri="{FF2B5EF4-FFF2-40B4-BE49-F238E27FC236}">
                <a16:creationId xmlns:a16="http://schemas.microsoft.com/office/drawing/2014/main" id="{FBE5A1A8-0AC8-4541-83C2-17CAD61E6092}"/>
              </a:ext>
            </a:extLst>
          </p:cNvPr>
          <p:cNvSpPr txBox="1"/>
          <p:nvPr/>
        </p:nvSpPr>
        <p:spPr>
          <a:xfrm>
            <a:off x="3794093" y="8143422"/>
            <a:ext cx="658185" cy="559512"/>
          </a:xfrm>
          <a:prstGeom prst="rect">
            <a:avLst/>
          </a:prstGeom>
          <a:noFill/>
        </p:spPr>
        <p:txBody>
          <a:bodyPr wrap="square" rtlCol="0">
            <a:spAutoFit/>
          </a:bodyPr>
          <a:lstStyle/>
          <a:p>
            <a:pPr algn="ctr">
              <a:lnSpc>
                <a:spcPct val="102000"/>
              </a:lnSpc>
            </a:pPr>
            <a:r>
              <a:rPr lang="en-GB" sz="800" dirty="0"/>
              <a:t>Upper</a:t>
            </a:r>
          </a:p>
          <a:p>
            <a:pPr algn="ctr">
              <a:lnSpc>
                <a:spcPct val="102000"/>
              </a:lnSpc>
            </a:pPr>
            <a:r>
              <a:rPr lang="en-GB" sz="800" dirty="0"/>
              <a:t>Quartile </a:t>
            </a:r>
            <a:r>
              <a:rPr lang="en-GB" sz="700" dirty="0"/>
              <a:t>Top 25% of earners</a:t>
            </a:r>
            <a:endParaRPr lang="en-GB" sz="800" dirty="0"/>
          </a:p>
        </p:txBody>
      </p:sp>
      <p:sp>
        <p:nvSpPr>
          <p:cNvPr id="56" name="TextBox 55">
            <a:extLst>
              <a:ext uri="{FF2B5EF4-FFF2-40B4-BE49-F238E27FC236}">
                <a16:creationId xmlns:a16="http://schemas.microsoft.com/office/drawing/2014/main" id="{C3EA8680-E3A0-452E-B938-58E1980A357F}"/>
              </a:ext>
            </a:extLst>
          </p:cNvPr>
          <p:cNvSpPr txBox="1"/>
          <p:nvPr/>
        </p:nvSpPr>
        <p:spPr>
          <a:xfrm>
            <a:off x="5110803" y="7313399"/>
            <a:ext cx="524503" cy="251479"/>
          </a:xfrm>
          <a:prstGeom prst="rect">
            <a:avLst/>
          </a:prstGeom>
          <a:noFill/>
        </p:spPr>
        <p:txBody>
          <a:bodyPr wrap="none" rtlCol="0">
            <a:spAutoFit/>
          </a:bodyPr>
          <a:lstStyle>
            <a:defPPr>
              <a:defRPr lang="en-US"/>
            </a:defPPr>
            <a:lvl1pPr algn="ctr">
              <a:lnSpc>
                <a:spcPct val="102000"/>
              </a:lnSpc>
              <a:defRPr sz="1050" b="1"/>
            </a:lvl1pPr>
          </a:lstStyle>
          <a:p>
            <a:r>
              <a:rPr lang="en-GB" dirty="0"/>
              <a:t>45.5%</a:t>
            </a:r>
          </a:p>
        </p:txBody>
      </p:sp>
      <p:sp>
        <p:nvSpPr>
          <p:cNvPr id="57" name="TextBox 56">
            <a:extLst>
              <a:ext uri="{FF2B5EF4-FFF2-40B4-BE49-F238E27FC236}">
                <a16:creationId xmlns:a16="http://schemas.microsoft.com/office/drawing/2014/main" id="{AA6328CD-01E0-4218-82DD-8B3793849ABB}"/>
              </a:ext>
            </a:extLst>
          </p:cNvPr>
          <p:cNvSpPr txBox="1"/>
          <p:nvPr/>
        </p:nvSpPr>
        <p:spPr>
          <a:xfrm>
            <a:off x="5809314" y="7206534"/>
            <a:ext cx="524503" cy="251479"/>
          </a:xfrm>
          <a:prstGeom prst="rect">
            <a:avLst/>
          </a:prstGeom>
          <a:noFill/>
        </p:spPr>
        <p:txBody>
          <a:bodyPr wrap="none" rtlCol="0">
            <a:spAutoFit/>
          </a:bodyPr>
          <a:lstStyle/>
          <a:p>
            <a:pPr algn="ctr">
              <a:lnSpc>
                <a:spcPct val="102000"/>
              </a:lnSpc>
            </a:pPr>
            <a:r>
              <a:rPr lang="en-GB" sz="1050" b="1" dirty="0"/>
              <a:t>54.7%</a:t>
            </a:r>
          </a:p>
        </p:txBody>
      </p:sp>
      <p:sp>
        <p:nvSpPr>
          <p:cNvPr id="61" name="TextBox 60">
            <a:extLst>
              <a:ext uri="{FF2B5EF4-FFF2-40B4-BE49-F238E27FC236}">
                <a16:creationId xmlns:a16="http://schemas.microsoft.com/office/drawing/2014/main" id="{3EF294A0-7D09-48BB-8C93-EFFB35883C31}"/>
              </a:ext>
            </a:extLst>
          </p:cNvPr>
          <p:cNvSpPr txBox="1"/>
          <p:nvPr/>
        </p:nvSpPr>
        <p:spPr>
          <a:xfrm>
            <a:off x="4860956" y="6755174"/>
            <a:ext cx="1781848" cy="251479"/>
          </a:xfrm>
          <a:prstGeom prst="rect">
            <a:avLst/>
          </a:prstGeom>
          <a:noFill/>
        </p:spPr>
        <p:txBody>
          <a:bodyPr wrap="square" rtlCol="0">
            <a:spAutoFit/>
          </a:bodyPr>
          <a:lstStyle>
            <a:defPPr>
              <a:defRPr lang="en-US"/>
            </a:defPPr>
            <a:lvl1pPr algn="ctr">
              <a:lnSpc>
                <a:spcPct val="102000"/>
              </a:lnSpc>
              <a:defRPr b="1">
                <a:solidFill>
                  <a:schemeClr val="tx2"/>
                </a:solidFill>
              </a:defRPr>
            </a:lvl1pPr>
          </a:lstStyle>
          <a:p>
            <a:r>
              <a:rPr lang="en-GB" sz="1050" dirty="0"/>
              <a:t>Receiving Bonus </a:t>
            </a:r>
          </a:p>
        </p:txBody>
      </p:sp>
      <p:sp>
        <p:nvSpPr>
          <p:cNvPr id="3" name="TextBox 2">
            <a:extLst>
              <a:ext uri="{FF2B5EF4-FFF2-40B4-BE49-F238E27FC236}">
                <a16:creationId xmlns:a16="http://schemas.microsoft.com/office/drawing/2014/main" id="{B275A972-14C9-4722-AABD-A0C61B11049F}"/>
              </a:ext>
            </a:extLst>
          </p:cNvPr>
          <p:cNvSpPr txBox="1"/>
          <p:nvPr/>
        </p:nvSpPr>
        <p:spPr>
          <a:xfrm>
            <a:off x="3769184" y="3852847"/>
            <a:ext cx="647750" cy="559512"/>
          </a:xfrm>
          <a:prstGeom prst="rect">
            <a:avLst/>
          </a:prstGeom>
          <a:noFill/>
        </p:spPr>
        <p:txBody>
          <a:bodyPr wrap="square" rtlCol="0">
            <a:spAutoFit/>
          </a:bodyPr>
          <a:lstStyle/>
          <a:p>
            <a:pPr algn="ctr">
              <a:lnSpc>
                <a:spcPct val="102000"/>
              </a:lnSpc>
            </a:pPr>
            <a:r>
              <a:rPr lang="en-GB" sz="800" dirty="0"/>
              <a:t>Lower </a:t>
            </a:r>
          </a:p>
          <a:p>
            <a:pPr algn="ctr">
              <a:lnSpc>
                <a:spcPct val="102000"/>
              </a:lnSpc>
            </a:pPr>
            <a:r>
              <a:rPr lang="en-GB" sz="800" dirty="0"/>
              <a:t>Quartile </a:t>
            </a:r>
            <a:r>
              <a:rPr lang="en-GB" sz="700" dirty="0"/>
              <a:t>Bottom 25% of earners</a:t>
            </a:r>
            <a:endParaRPr lang="en-GB" sz="800" dirty="0"/>
          </a:p>
        </p:txBody>
      </p:sp>
      <mc:AlternateContent xmlns:mc="http://schemas.openxmlformats.org/markup-compatibility/2006" xmlns:cx1="http://schemas.microsoft.com/office/drawing/2015/9/8/chartex">
        <mc:Choice Requires="cx1">
          <p:graphicFrame>
            <p:nvGraphicFramePr>
              <p:cNvPr id="50" name="Chart 49">
                <a:extLst>
                  <a:ext uri="{FF2B5EF4-FFF2-40B4-BE49-F238E27FC236}">
                    <a16:creationId xmlns:a16="http://schemas.microsoft.com/office/drawing/2014/main" id="{C59D27CF-7158-4398-9FA5-1FBB9ED7B7FD}"/>
                  </a:ext>
                </a:extLst>
              </p:cNvPr>
              <p:cNvGraphicFramePr/>
              <p:nvPr>
                <p:extLst>
                  <p:ext uri="{D42A27DB-BD31-4B8C-83A1-F6EECF244321}">
                    <p14:modId xmlns:p14="http://schemas.microsoft.com/office/powerpoint/2010/main" val="736642316"/>
                  </p:ext>
                </p:extLst>
              </p:nvPr>
            </p:nvGraphicFramePr>
            <p:xfrm>
              <a:off x="3378308" y="4413521"/>
              <a:ext cx="1445556" cy="1976428"/>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50" name="Chart 49">
                <a:extLst>
                  <a:ext uri="{FF2B5EF4-FFF2-40B4-BE49-F238E27FC236}">
                    <a16:creationId xmlns:a16="http://schemas.microsoft.com/office/drawing/2014/main" id="{C59D27CF-7158-4398-9FA5-1FBB9ED7B7FD}"/>
                  </a:ext>
                </a:extLst>
              </p:cNvPr>
              <p:cNvPicPr>
                <a:picLocks noGrp="1" noRot="1" noChangeAspect="1" noMove="1" noResize="1" noEditPoints="1" noAdjustHandles="1" noChangeArrowheads="1" noChangeShapeType="1"/>
              </p:cNvPicPr>
              <p:nvPr/>
            </p:nvPicPr>
            <p:blipFill>
              <a:blip r:embed="rId15"/>
              <a:stretch>
                <a:fillRect/>
              </a:stretch>
            </p:blipFill>
            <p:spPr>
              <a:xfrm>
                <a:off x="3378308" y="4413521"/>
                <a:ext cx="1445556" cy="1976428"/>
              </a:xfrm>
              <a:prstGeom prst="rect">
                <a:avLst/>
              </a:prstGeom>
            </p:spPr>
          </p:pic>
        </mc:Fallback>
      </mc:AlternateContent>
      <p:sp>
        <p:nvSpPr>
          <p:cNvPr id="53" name="TextBox 52">
            <a:extLst>
              <a:ext uri="{FF2B5EF4-FFF2-40B4-BE49-F238E27FC236}">
                <a16:creationId xmlns:a16="http://schemas.microsoft.com/office/drawing/2014/main" id="{558347D9-96DF-4810-8C38-B6FAB46A649C}"/>
              </a:ext>
            </a:extLst>
          </p:cNvPr>
          <p:cNvSpPr txBox="1"/>
          <p:nvPr/>
        </p:nvSpPr>
        <p:spPr>
          <a:xfrm>
            <a:off x="3784696" y="5403995"/>
            <a:ext cx="643367" cy="339195"/>
          </a:xfrm>
          <a:prstGeom prst="rect">
            <a:avLst/>
          </a:prstGeom>
          <a:noFill/>
        </p:spPr>
        <p:txBody>
          <a:bodyPr wrap="square" rtlCol="0">
            <a:spAutoFit/>
          </a:bodyPr>
          <a:lstStyle/>
          <a:p>
            <a:pPr algn="ctr">
              <a:lnSpc>
                <a:spcPct val="102000"/>
              </a:lnSpc>
            </a:pPr>
            <a:r>
              <a:rPr lang="en-GB" sz="800" dirty="0"/>
              <a:t>Lower Mid</a:t>
            </a:r>
          </a:p>
          <a:p>
            <a:pPr algn="ctr">
              <a:lnSpc>
                <a:spcPct val="102000"/>
              </a:lnSpc>
            </a:pPr>
            <a:r>
              <a:rPr lang="en-GB" sz="800" dirty="0"/>
              <a:t>Quartile</a:t>
            </a:r>
          </a:p>
        </p:txBody>
      </p:sp>
      <mc:AlternateContent xmlns:mc="http://schemas.openxmlformats.org/markup-compatibility/2006" xmlns:cx1="http://schemas.microsoft.com/office/drawing/2015/9/8/chartex">
        <mc:Choice Requires="cx1">
          <p:graphicFrame>
            <p:nvGraphicFramePr>
              <p:cNvPr id="49" name="Chart 48">
                <a:extLst>
                  <a:ext uri="{FF2B5EF4-FFF2-40B4-BE49-F238E27FC236}">
                    <a16:creationId xmlns:a16="http://schemas.microsoft.com/office/drawing/2014/main" id="{FD2B4480-802E-4D8A-A635-AAF88B3C230E}"/>
                  </a:ext>
                </a:extLst>
              </p:cNvPr>
              <p:cNvGraphicFramePr/>
              <p:nvPr>
                <p:extLst>
                  <p:ext uri="{D42A27DB-BD31-4B8C-83A1-F6EECF244321}">
                    <p14:modId xmlns:p14="http://schemas.microsoft.com/office/powerpoint/2010/main" val="3317151071"/>
                  </p:ext>
                </p:extLst>
              </p:nvPr>
            </p:nvGraphicFramePr>
            <p:xfrm>
              <a:off x="3288292" y="3081029"/>
              <a:ext cx="1625588" cy="1788785"/>
            </p:xfrm>
            <a:graphic>
              <a:graphicData uri="http://schemas.microsoft.com/office/drawing/2014/chartex">
                <cx:chart xmlns:cx="http://schemas.microsoft.com/office/drawing/2014/chartex" xmlns:r="http://schemas.openxmlformats.org/officeDocument/2006/relationships" r:id="rId16"/>
              </a:graphicData>
            </a:graphic>
          </p:graphicFrame>
        </mc:Choice>
        <mc:Fallback xmlns="">
          <p:pic>
            <p:nvPicPr>
              <p:cNvPr id="49" name="Chart 48">
                <a:extLst>
                  <a:ext uri="{FF2B5EF4-FFF2-40B4-BE49-F238E27FC236}">
                    <a16:creationId xmlns:a16="http://schemas.microsoft.com/office/drawing/2014/main" id="{FD2B4480-802E-4D8A-A635-AAF88B3C230E}"/>
                  </a:ext>
                </a:extLst>
              </p:cNvPr>
              <p:cNvPicPr>
                <a:picLocks noGrp="1" noRot="1" noChangeAspect="1" noMove="1" noResize="1" noEditPoints="1" noAdjustHandles="1" noChangeArrowheads="1" noChangeShapeType="1"/>
              </p:cNvPicPr>
              <p:nvPr/>
            </p:nvPicPr>
            <p:blipFill>
              <a:blip r:embed="rId17"/>
              <a:stretch>
                <a:fillRect/>
              </a:stretch>
            </p:blipFill>
            <p:spPr>
              <a:xfrm>
                <a:off x="3288292" y="3081029"/>
                <a:ext cx="1625588" cy="1788785"/>
              </a:xfrm>
              <a:prstGeom prst="rect">
                <a:avLst/>
              </a:prstGeom>
            </p:spPr>
          </p:pic>
        </mc:Fallback>
      </mc:AlternateContent>
      <p:sp>
        <p:nvSpPr>
          <p:cNvPr id="4" name="TextBox 3">
            <a:extLst>
              <a:ext uri="{FF2B5EF4-FFF2-40B4-BE49-F238E27FC236}">
                <a16:creationId xmlns:a16="http://schemas.microsoft.com/office/drawing/2014/main" id="{085E86A4-2C48-4756-9587-104538816282}"/>
              </a:ext>
            </a:extLst>
          </p:cNvPr>
          <p:cNvSpPr txBox="1"/>
          <p:nvPr/>
        </p:nvSpPr>
        <p:spPr>
          <a:xfrm>
            <a:off x="3293951" y="2696766"/>
            <a:ext cx="1594136" cy="691215"/>
          </a:xfrm>
          <a:prstGeom prst="rect">
            <a:avLst/>
          </a:prstGeom>
          <a:noFill/>
        </p:spPr>
        <p:txBody>
          <a:bodyPr wrap="square" lIns="91440" tIns="45720" rIns="91440" bIns="45720" rtlCol="0" anchor="t">
            <a:spAutoFit/>
          </a:bodyPr>
          <a:lstStyle/>
          <a:p>
            <a:pPr algn="l">
              <a:lnSpc>
                <a:spcPct val="102000"/>
              </a:lnSpc>
            </a:pPr>
            <a:r>
              <a:rPr lang="en-GB" sz="1050" b="1" dirty="0"/>
              <a:t>    </a:t>
            </a:r>
            <a:r>
              <a:rPr lang="en-GB" sz="1050" b="1" dirty="0">
                <a:solidFill>
                  <a:schemeClr val="tx2"/>
                </a:solidFill>
              </a:rPr>
              <a:t>Quartile Pay Bands</a:t>
            </a:r>
          </a:p>
          <a:p>
            <a:pPr algn="ctr">
              <a:lnSpc>
                <a:spcPct val="102000"/>
              </a:lnSpc>
            </a:pPr>
            <a:r>
              <a:rPr lang="en-GB" sz="900" dirty="0"/>
              <a:t>(percentage of women/men in each hourly pay quarter)</a:t>
            </a:r>
          </a:p>
          <a:p>
            <a:pPr algn="ctr">
              <a:lnSpc>
                <a:spcPct val="102000"/>
              </a:lnSpc>
            </a:pPr>
            <a:r>
              <a:rPr lang="en-GB" sz="1000" dirty="0"/>
              <a:t>Red: Women</a:t>
            </a:r>
            <a:r>
              <a:rPr lang="en-GB" sz="1000" dirty="0">
                <a:cs typeface="Calibri"/>
              </a:rPr>
              <a:t> </a:t>
            </a:r>
            <a:r>
              <a:rPr lang="en-GB" sz="1000" dirty="0"/>
              <a:t>Blue: Men</a:t>
            </a:r>
            <a:endParaRPr lang="en-GB" sz="1000" dirty="0">
              <a:cs typeface="Calibri" panose="020F0502020204030204"/>
            </a:endParaRPr>
          </a:p>
        </p:txBody>
      </p:sp>
      <p:sp>
        <p:nvSpPr>
          <p:cNvPr id="44" name="TextBox 43">
            <a:extLst>
              <a:ext uri="{FF2B5EF4-FFF2-40B4-BE49-F238E27FC236}">
                <a16:creationId xmlns:a16="http://schemas.microsoft.com/office/drawing/2014/main" id="{12DD814D-3937-47E0-99FD-B2BD9F71D179}"/>
              </a:ext>
            </a:extLst>
          </p:cNvPr>
          <p:cNvSpPr txBox="1"/>
          <p:nvPr/>
        </p:nvSpPr>
        <p:spPr>
          <a:xfrm>
            <a:off x="-145343" y="2635716"/>
            <a:ext cx="3261213" cy="2031325"/>
          </a:xfrm>
          <a:prstGeom prst="rect">
            <a:avLst/>
          </a:prstGeom>
          <a:noFill/>
        </p:spPr>
        <p:txBody>
          <a:bodyPr wrap="square" lIns="91440" tIns="45720" rIns="91440" bIns="45720" anchor="t">
            <a:spAutoFit/>
          </a:bodyPr>
          <a:lstStyle/>
          <a:p>
            <a:pPr lvl="1"/>
            <a:r>
              <a:rPr lang="en-GB" sz="1050" b="1" dirty="0"/>
              <a:t>The data we are reporting includes</a:t>
            </a:r>
            <a:r>
              <a:rPr lang="en-GB" sz="1050" b="1" cap="all" dirty="0"/>
              <a:t>:</a:t>
            </a:r>
          </a:p>
          <a:p>
            <a:pPr marL="628650" lvl="1" indent="-171450">
              <a:buFont typeface="Arial" panose="020B0604020202020204" pitchFamily="34" charset="0"/>
              <a:buChar char="•"/>
            </a:pPr>
            <a:r>
              <a:rPr lang="en-US" sz="1050" dirty="0"/>
              <a:t>the difference in the mean (average) and median (middle) pay of men and women,</a:t>
            </a:r>
            <a:endParaRPr lang="en-GB" sz="1050" dirty="0"/>
          </a:p>
          <a:p>
            <a:pPr marL="628650" lvl="1" indent="-171450">
              <a:buFont typeface="Arial" panose="020B0604020202020204" pitchFamily="34" charset="0"/>
              <a:buChar char="•"/>
            </a:pPr>
            <a:r>
              <a:rPr lang="en-US" sz="1050" dirty="0"/>
              <a:t>the difference in mean and median bonus pay of men and women,</a:t>
            </a:r>
            <a:endParaRPr lang="en-US" sz="1050" dirty="0">
              <a:cs typeface="Calibri"/>
            </a:endParaRPr>
          </a:p>
          <a:p>
            <a:pPr marL="628650" lvl="1" indent="-171450">
              <a:buFont typeface="Arial" panose="020B0604020202020204" pitchFamily="34" charset="0"/>
              <a:buChar char="•"/>
            </a:pPr>
            <a:r>
              <a:rPr lang="en-US" sz="1050" dirty="0"/>
              <a:t>the proportions of men and women who were paid a bonus in the previous year, and</a:t>
            </a:r>
            <a:endParaRPr lang="en-GB" sz="1050" dirty="0"/>
          </a:p>
          <a:p>
            <a:pPr marL="628650" lvl="1" indent="-171450">
              <a:buFont typeface="Arial" panose="020B0604020202020204" pitchFamily="34" charset="0"/>
              <a:buChar char="•"/>
            </a:pPr>
            <a:r>
              <a:rPr lang="en-US" sz="1050" dirty="0"/>
              <a:t>the numbers of men and women employed in quartile pay bands.</a:t>
            </a:r>
            <a:endParaRPr lang="en-US" sz="1050" dirty="0">
              <a:cs typeface="Calibri"/>
            </a:endParaRPr>
          </a:p>
          <a:p>
            <a:pPr lvl="1"/>
            <a:r>
              <a:rPr lang="en-GB" sz="1050" dirty="0"/>
              <a:t>A positive % indicates a favourable pay gap towards men, and a negative % indicates a favourable pay gap towards women.</a:t>
            </a:r>
            <a:endParaRPr lang="en-GB" sz="800" dirty="0">
              <a:cs typeface="Calibri"/>
            </a:endParaRPr>
          </a:p>
        </p:txBody>
      </p:sp>
      <p:pic>
        <p:nvPicPr>
          <p:cNvPr id="21" name="Picture 20">
            <a:extLst>
              <a:ext uri="{FF2B5EF4-FFF2-40B4-BE49-F238E27FC236}">
                <a16:creationId xmlns:a16="http://schemas.microsoft.com/office/drawing/2014/main" id="{FAAC1340-CAA4-4BD6-9798-14091DAF9CD1}"/>
              </a:ext>
            </a:extLst>
          </p:cNvPr>
          <p:cNvPicPr>
            <a:picLocks noChangeAspect="1"/>
          </p:cNvPicPr>
          <p:nvPr/>
        </p:nvPicPr>
        <p:blipFill>
          <a:blip r:embed="rId18"/>
          <a:stretch>
            <a:fillRect/>
          </a:stretch>
        </p:blipFill>
        <p:spPr>
          <a:xfrm>
            <a:off x="417744" y="8086041"/>
            <a:ext cx="1224615" cy="182693"/>
          </a:xfrm>
          <a:prstGeom prst="rect">
            <a:avLst/>
          </a:prstGeom>
        </p:spPr>
      </p:pic>
      <p:pic>
        <p:nvPicPr>
          <p:cNvPr id="25" name="Picture 24">
            <a:extLst>
              <a:ext uri="{FF2B5EF4-FFF2-40B4-BE49-F238E27FC236}">
                <a16:creationId xmlns:a16="http://schemas.microsoft.com/office/drawing/2014/main" id="{4240CCCE-5708-49D5-980F-D40F746E891C}"/>
              </a:ext>
            </a:extLst>
          </p:cNvPr>
          <p:cNvPicPr>
            <a:picLocks noChangeAspect="1"/>
          </p:cNvPicPr>
          <p:nvPr/>
        </p:nvPicPr>
        <p:blipFill>
          <a:blip r:embed="rId19"/>
          <a:stretch>
            <a:fillRect/>
          </a:stretch>
        </p:blipFill>
        <p:spPr>
          <a:xfrm>
            <a:off x="404515" y="9123344"/>
            <a:ext cx="1580577" cy="182693"/>
          </a:xfrm>
          <a:prstGeom prst="rect">
            <a:avLst/>
          </a:prstGeom>
        </p:spPr>
      </p:pic>
      <p:graphicFrame>
        <p:nvGraphicFramePr>
          <p:cNvPr id="62" name="Table 14">
            <a:extLst>
              <a:ext uri="{FF2B5EF4-FFF2-40B4-BE49-F238E27FC236}">
                <a16:creationId xmlns:a16="http://schemas.microsoft.com/office/drawing/2014/main" id="{D3B7FDA0-C002-46D9-A073-574B48EDEA9E}"/>
              </a:ext>
            </a:extLst>
          </p:cNvPr>
          <p:cNvGraphicFramePr>
            <a:graphicFrameLocks noGrp="1"/>
          </p:cNvGraphicFramePr>
          <p:nvPr>
            <p:extLst>
              <p:ext uri="{D42A27DB-BD31-4B8C-83A1-F6EECF244321}">
                <p14:modId xmlns:p14="http://schemas.microsoft.com/office/powerpoint/2010/main" val="1086940631"/>
              </p:ext>
            </p:extLst>
          </p:nvPr>
        </p:nvGraphicFramePr>
        <p:xfrm>
          <a:off x="4987390" y="8308466"/>
          <a:ext cx="1531921" cy="919440"/>
        </p:xfrm>
        <a:graphic>
          <a:graphicData uri="http://schemas.openxmlformats.org/drawingml/2006/table">
            <a:tbl>
              <a:tblPr firstRow="1" bandRow="1">
                <a:tableStyleId>{5C22544A-7EE6-4342-B048-85BDC9FD1C3A}</a:tableStyleId>
              </a:tblPr>
              <a:tblGrid>
                <a:gridCol w="788465">
                  <a:extLst>
                    <a:ext uri="{9D8B030D-6E8A-4147-A177-3AD203B41FA5}">
                      <a16:colId xmlns:a16="http://schemas.microsoft.com/office/drawing/2014/main" val="172852822"/>
                    </a:ext>
                  </a:extLst>
                </a:gridCol>
                <a:gridCol w="743456">
                  <a:extLst>
                    <a:ext uri="{9D8B030D-6E8A-4147-A177-3AD203B41FA5}">
                      <a16:colId xmlns:a16="http://schemas.microsoft.com/office/drawing/2014/main" val="565425185"/>
                    </a:ext>
                  </a:extLst>
                </a:gridCol>
              </a:tblGrid>
              <a:tr h="240222">
                <a:tc gridSpan="2">
                  <a:txBody>
                    <a:bodyPr/>
                    <a:lstStyle/>
                    <a:p>
                      <a:pPr algn="ctr"/>
                      <a:r>
                        <a:rPr lang="en-GB" sz="1050"/>
                        <a:t>Bonus Pay Gap</a:t>
                      </a:r>
                    </a:p>
                  </a:txBody>
                  <a:tcPr/>
                </a:tc>
                <a:tc hMerge="1">
                  <a:txBody>
                    <a:bodyPr/>
                    <a:lstStyle/>
                    <a:p>
                      <a:pPr algn="ctr"/>
                      <a:endParaRPr lang="en-GB" sz="1050"/>
                    </a:p>
                  </a:txBody>
                  <a:tcPr anchor="ctr"/>
                </a:tc>
                <a:extLst>
                  <a:ext uri="{0D108BD9-81ED-4DB2-BD59-A6C34878D82A}">
                    <a16:rowId xmlns:a16="http://schemas.microsoft.com/office/drawing/2014/main" val="525105562"/>
                  </a:ext>
                </a:extLst>
              </a:tr>
              <a:tr h="333990">
                <a:tc>
                  <a:txBody>
                    <a:bodyPr/>
                    <a:lstStyle/>
                    <a:p>
                      <a:pPr algn="ctr"/>
                      <a:r>
                        <a:rPr lang="en-GB" sz="1100" b="1"/>
                        <a:t>Median </a:t>
                      </a:r>
                    </a:p>
                  </a:txBody>
                  <a:tcPr anchor="ctr"/>
                </a:tc>
                <a:tc>
                  <a:txBody>
                    <a:bodyPr/>
                    <a:lstStyle/>
                    <a:p>
                      <a:pPr algn="ctr"/>
                      <a:r>
                        <a:rPr lang="en-GB" sz="1100" b="1" dirty="0"/>
                        <a:t>19.6%</a:t>
                      </a:r>
                    </a:p>
                  </a:txBody>
                  <a:tcPr anchor="ctr"/>
                </a:tc>
                <a:extLst>
                  <a:ext uri="{0D108BD9-81ED-4DB2-BD59-A6C34878D82A}">
                    <a16:rowId xmlns:a16="http://schemas.microsoft.com/office/drawing/2014/main" val="266938796"/>
                  </a:ext>
                </a:extLst>
              </a:tr>
              <a:tr h="333990">
                <a:tc>
                  <a:txBody>
                    <a:bodyPr/>
                    <a:lstStyle/>
                    <a:p>
                      <a:pPr algn="ctr"/>
                      <a:r>
                        <a:rPr lang="en-GB" sz="1100" b="1"/>
                        <a:t>Mean </a:t>
                      </a:r>
                    </a:p>
                  </a:txBody>
                  <a:tcPr anchor="ctr"/>
                </a:tc>
                <a:tc>
                  <a:txBody>
                    <a:bodyPr/>
                    <a:lstStyle/>
                    <a:p>
                      <a:pPr algn="ctr"/>
                      <a:r>
                        <a:rPr lang="en-GB" sz="1100" b="1" dirty="0"/>
                        <a:t>59.0%</a:t>
                      </a:r>
                    </a:p>
                  </a:txBody>
                  <a:tcPr anchor="ctr"/>
                </a:tc>
                <a:extLst>
                  <a:ext uri="{0D108BD9-81ED-4DB2-BD59-A6C34878D82A}">
                    <a16:rowId xmlns:a16="http://schemas.microsoft.com/office/drawing/2014/main" val="1811914078"/>
                  </a:ext>
                </a:extLst>
              </a:tr>
            </a:tbl>
          </a:graphicData>
        </a:graphic>
      </p:graphicFrame>
      <p:sp>
        <p:nvSpPr>
          <p:cNvPr id="58" name="TextBox 57">
            <a:extLst>
              <a:ext uri="{FF2B5EF4-FFF2-40B4-BE49-F238E27FC236}">
                <a16:creationId xmlns:a16="http://schemas.microsoft.com/office/drawing/2014/main" id="{26BC1001-7D91-426D-8F98-FA7788E698CA}"/>
              </a:ext>
            </a:extLst>
          </p:cNvPr>
          <p:cNvSpPr txBox="1"/>
          <p:nvPr/>
        </p:nvSpPr>
        <p:spPr>
          <a:xfrm>
            <a:off x="5149345" y="7861422"/>
            <a:ext cx="470000" cy="259110"/>
          </a:xfrm>
          <a:prstGeom prst="rect">
            <a:avLst/>
          </a:prstGeom>
          <a:noFill/>
        </p:spPr>
        <p:txBody>
          <a:bodyPr wrap="none" lIns="91440" tIns="45720" rIns="91440" bIns="45720" rtlCol="0" anchor="t">
            <a:spAutoFit/>
          </a:bodyPr>
          <a:lstStyle/>
          <a:p>
            <a:pPr>
              <a:lnSpc>
                <a:spcPct val="102000"/>
              </a:lnSpc>
            </a:pPr>
            <a:r>
              <a:rPr lang="en-GB" sz="1100" b="1" dirty="0"/>
              <a:t>MEN</a:t>
            </a:r>
            <a:endParaRPr lang="en-GB" sz="1100" b="1" dirty="0">
              <a:cs typeface="Calibri" panose="020F0502020204030204"/>
            </a:endParaRPr>
          </a:p>
        </p:txBody>
      </p:sp>
      <p:sp>
        <p:nvSpPr>
          <p:cNvPr id="2" name="TextBox 1">
            <a:extLst>
              <a:ext uri="{FF2B5EF4-FFF2-40B4-BE49-F238E27FC236}">
                <a16:creationId xmlns:a16="http://schemas.microsoft.com/office/drawing/2014/main" id="{9E2F5D8E-D9B3-E407-38A0-672214B76AFE}"/>
              </a:ext>
            </a:extLst>
          </p:cNvPr>
          <p:cNvSpPr txBox="1"/>
          <p:nvPr/>
        </p:nvSpPr>
        <p:spPr>
          <a:xfrm>
            <a:off x="5739711" y="7871624"/>
            <a:ext cx="668773" cy="251479"/>
          </a:xfrm>
          <a:prstGeom prst="rect">
            <a:avLst/>
          </a:prstGeom>
          <a:noFill/>
        </p:spPr>
        <p:txBody>
          <a:bodyPr wrap="none" lIns="91440" tIns="45720" rIns="91440" bIns="45720" rtlCol="0" anchor="t">
            <a:spAutoFit/>
          </a:bodyPr>
          <a:lstStyle/>
          <a:p>
            <a:pPr>
              <a:lnSpc>
                <a:spcPct val="102000"/>
              </a:lnSpc>
            </a:pPr>
            <a:r>
              <a:rPr lang="en-GB" sz="1050" b="1" dirty="0"/>
              <a:t>WOMEN</a:t>
            </a:r>
            <a:endParaRPr lang="en-GB" sz="1050" b="1" dirty="0">
              <a:cs typeface="Calibri" panose="020F0502020204030204"/>
            </a:endParaRPr>
          </a:p>
        </p:txBody>
      </p:sp>
    </p:spTree>
    <p:custDataLst>
      <p:custData r:id="rId1"/>
      <p:custData r:id="rId2"/>
      <p:tags r:id="rId3"/>
    </p:custDataLst>
    <p:extLst>
      <p:ext uri="{BB962C8B-B14F-4D97-AF65-F5344CB8AC3E}">
        <p14:creationId xmlns:p14="http://schemas.microsoft.com/office/powerpoint/2010/main" val="398369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1D818E-98F7-4630-88FF-F5FDEF2B3741}"/>
              </a:ext>
            </a:extLst>
          </p:cNvPr>
          <p:cNvSpPr>
            <a:spLocks noGrp="1"/>
          </p:cNvSpPr>
          <p:nvPr>
            <p:ph type="title"/>
          </p:nvPr>
        </p:nvSpPr>
        <p:spPr>
          <a:xfrm>
            <a:off x="402654" y="733439"/>
            <a:ext cx="4495205" cy="434430"/>
          </a:xfrm>
        </p:spPr>
        <p:txBody>
          <a:bodyPr/>
          <a:lstStyle/>
          <a:p>
            <a:r>
              <a:rPr lang="en-GB" dirty="0"/>
              <a:t>Pay and bonus gap split by legal entity</a:t>
            </a:r>
          </a:p>
        </p:txBody>
      </p:sp>
      <p:sp>
        <p:nvSpPr>
          <p:cNvPr id="8" name="Rectangle 7">
            <a:extLst>
              <a:ext uri="{FF2B5EF4-FFF2-40B4-BE49-F238E27FC236}">
                <a16:creationId xmlns:a16="http://schemas.microsoft.com/office/drawing/2014/main" id="{8BC64E7A-D4C1-4483-A395-101F32ED545C}"/>
              </a:ext>
            </a:extLst>
          </p:cNvPr>
          <p:cNvSpPr/>
          <p:nvPr/>
        </p:nvSpPr>
        <p:spPr>
          <a:xfrm>
            <a:off x="374541" y="1393076"/>
            <a:ext cx="1437561" cy="61017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F514CA7F-6ECB-41FD-ADB2-E7F717328784}"/>
                  </a:ext>
                </a:extLst>
              </p:cNvPr>
              <p:cNvGraphicFramePr/>
              <p:nvPr>
                <p:extLst>
                  <p:ext uri="{D42A27DB-BD31-4B8C-83A1-F6EECF244321}">
                    <p14:modId xmlns:p14="http://schemas.microsoft.com/office/powerpoint/2010/main" val="1304787296"/>
                  </p:ext>
                </p:extLst>
              </p:nvPr>
            </p:nvGraphicFramePr>
            <p:xfrm>
              <a:off x="382302" y="6036554"/>
              <a:ext cx="1463756" cy="14343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F514CA7F-6ECB-41FD-ADB2-E7F717328784}"/>
                  </a:ext>
                </a:extLst>
              </p:cNvPr>
              <p:cNvPicPr>
                <a:picLocks noGrp="1" noRot="1" noChangeAspect="1" noMove="1" noResize="1" noEditPoints="1" noAdjustHandles="1" noChangeArrowheads="1" noChangeShapeType="1"/>
              </p:cNvPicPr>
              <p:nvPr/>
            </p:nvPicPr>
            <p:blipFill>
              <a:blip r:embed="rId3"/>
              <a:stretch>
                <a:fillRect/>
              </a:stretch>
            </p:blipFill>
            <p:spPr>
              <a:xfrm>
                <a:off x="382302" y="6036554"/>
                <a:ext cx="1463756" cy="14343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3EBFC4AB-06D8-442F-A849-7A9CBBE2E6DA}"/>
                  </a:ext>
                </a:extLst>
              </p:cNvPr>
              <p:cNvGraphicFramePr/>
              <p:nvPr>
                <p:extLst>
                  <p:ext uri="{D42A27DB-BD31-4B8C-83A1-F6EECF244321}">
                    <p14:modId xmlns:p14="http://schemas.microsoft.com/office/powerpoint/2010/main" val="1850968424"/>
                  </p:ext>
                </p:extLst>
              </p:nvPr>
            </p:nvGraphicFramePr>
            <p:xfrm>
              <a:off x="401745" y="4585376"/>
              <a:ext cx="1409366" cy="157585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3EBFC4AB-06D8-442F-A849-7A9CBBE2E6DA}"/>
                  </a:ext>
                </a:extLst>
              </p:cNvPr>
              <p:cNvPicPr>
                <a:picLocks noGrp="1" noRot="1" noChangeAspect="1" noMove="1" noResize="1" noEditPoints="1" noAdjustHandles="1" noChangeArrowheads="1" noChangeShapeType="1"/>
              </p:cNvPicPr>
              <p:nvPr/>
            </p:nvPicPr>
            <p:blipFill>
              <a:blip r:embed="rId5"/>
              <a:stretch>
                <a:fillRect/>
              </a:stretch>
            </p:blipFill>
            <p:spPr>
              <a:xfrm>
                <a:off x="401745" y="4585376"/>
                <a:ext cx="1409366" cy="157585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8F9A0727-3BAE-4B6A-B336-C545A2C7D0D8}"/>
                  </a:ext>
                </a:extLst>
              </p:cNvPr>
              <p:cNvGraphicFramePr/>
              <p:nvPr>
                <p:extLst>
                  <p:ext uri="{D42A27DB-BD31-4B8C-83A1-F6EECF244321}">
                    <p14:modId xmlns:p14="http://schemas.microsoft.com/office/powerpoint/2010/main" val="301084187"/>
                  </p:ext>
                </p:extLst>
              </p:nvPr>
            </p:nvGraphicFramePr>
            <p:xfrm>
              <a:off x="319786" y="1701375"/>
              <a:ext cx="1571263" cy="1724967"/>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8F9A0727-3BAE-4B6A-B336-C545A2C7D0D8}"/>
                  </a:ext>
                </a:extLst>
              </p:cNvPr>
              <p:cNvPicPr>
                <a:picLocks noGrp="1" noRot="1" noChangeAspect="1" noMove="1" noResize="1" noEditPoints="1" noAdjustHandles="1" noChangeArrowheads="1" noChangeShapeType="1"/>
              </p:cNvPicPr>
              <p:nvPr/>
            </p:nvPicPr>
            <p:blipFill>
              <a:blip r:embed="rId7"/>
              <a:stretch>
                <a:fillRect/>
              </a:stretch>
            </p:blipFill>
            <p:spPr>
              <a:xfrm>
                <a:off x="319786" y="1701375"/>
                <a:ext cx="1571263" cy="172496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23F0FBE6-28F7-43C1-AE7E-BEC7B3B5D66D}"/>
                  </a:ext>
                </a:extLst>
              </p:cNvPr>
              <p:cNvGraphicFramePr/>
              <p:nvPr>
                <p:extLst>
                  <p:ext uri="{D42A27DB-BD31-4B8C-83A1-F6EECF244321}">
                    <p14:modId xmlns:p14="http://schemas.microsoft.com/office/powerpoint/2010/main" val="3846590354"/>
                  </p:ext>
                </p:extLst>
              </p:nvPr>
            </p:nvGraphicFramePr>
            <p:xfrm>
              <a:off x="311625" y="3001369"/>
              <a:ext cx="1573200" cy="172440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Chart 11">
                <a:extLst>
                  <a:ext uri="{FF2B5EF4-FFF2-40B4-BE49-F238E27FC236}">
                    <a16:creationId xmlns:a16="http://schemas.microsoft.com/office/drawing/2014/main" id="{23F0FBE6-28F7-43C1-AE7E-BEC7B3B5D66D}"/>
                  </a:ext>
                </a:extLst>
              </p:cNvPr>
              <p:cNvPicPr>
                <a:picLocks noGrp="1" noRot="1" noChangeAspect="1" noMove="1" noResize="1" noEditPoints="1" noAdjustHandles="1" noChangeArrowheads="1" noChangeShapeType="1"/>
              </p:cNvPicPr>
              <p:nvPr/>
            </p:nvPicPr>
            <p:blipFill>
              <a:blip r:embed="rId9"/>
              <a:stretch>
                <a:fillRect/>
              </a:stretch>
            </p:blipFill>
            <p:spPr>
              <a:xfrm>
                <a:off x="311625" y="3001369"/>
                <a:ext cx="1573200" cy="1724400"/>
              </a:xfrm>
              <a:prstGeom prst="rect">
                <a:avLst/>
              </a:prstGeom>
            </p:spPr>
          </p:pic>
        </mc:Fallback>
      </mc:AlternateContent>
      <p:sp>
        <p:nvSpPr>
          <p:cNvPr id="18" name="TextBox 17">
            <a:extLst>
              <a:ext uri="{FF2B5EF4-FFF2-40B4-BE49-F238E27FC236}">
                <a16:creationId xmlns:a16="http://schemas.microsoft.com/office/drawing/2014/main" id="{693E1B87-4C64-4AA8-9ED2-C6F4F8141B10}"/>
              </a:ext>
            </a:extLst>
          </p:cNvPr>
          <p:cNvSpPr txBox="1"/>
          <p:nvPr/>
        </p:nvSpPr>
        <p:spPr>
          <a:xfrm>
            <a:off x="782256" y="3865222"/>
            <a:ext cx="643367" cy="339195"/>
          </a:xfrm>
          <a:prstGeom prst="rect">
            <a:avLst/>
          </a:prstGeom>
          <a:noFill/>
        </p:spPr>
        <p:txBody>
          <a:bodyPr wrap="square" rtlCol="0">
            <a:spAutoFit/>
          </a:bodyPr>
          <a:lstStyle/>
          <a:p>
            <a:pPr algn="ctr">
              <a:lnSpc>
                <a:spcPct val="102000"/>
              </a:lnSpc>
            </a:pPr>
            <a:r>
              <a:rPr lang="en-GB" sz="800" dirty="0"/>
              <a:t>Lower Mid</a:t>
            </a:r>
          </a:p>
          <a:p>
            <a:pPr algn="ctr">
              <a:lnSpc>
                <a:spcPct val="102000"/>
              </a:lnSpc>
            </a:pPr>
            <a:r>
              <a:rPr lang="en-GB" sz="800" dirty="0"/>
              <a:t>Quartile</a:t>
            </a:r>
          </a:p>
        </p:txBody>
      </p:sp>
      <p:sp>
        <p:nvSpPr>
          <p:cNvPr id="19" name="TextBox 18">
            <a:extLst>
              <a:ext uri="{FF2B5EF4-FFF2-40B4-BE49-F238E27FC236}">
                <a16:creationId xmlns:a16="http://schemas.microsoft.com/office/drawing/2014/main" id="{B9251A49-CA17-4046-B576-8AD41C0758FA}"/>
              </a:ext>
            </a:extLst>
          </p:cNvPr>
          <p:cNvSpPr txBox="1"/>
          <p:nvPr/>
        </p:nvSpPr>
        <p:spPr>
          <a:xfrm>
            <a:off x="812610" y="2441073"/>
            <a:ext cx="643367" cy="559512"/>
          </a:xfrm>
          <a:prstGeom prst="rect">
            <a:avLst/>
          </a:prstGeom>
          <a:noFill/>
        </p:spPr>
        <p:txBody>
          <a:bodyPr wrap="square" rtlCol="0">
            <a:spAutoFit/>
          </a:bodyPr>
          <a:lstStyle/>
          <a:p>
            <a:pPr algn="ctr">
              <a:lnSpc>
                <a:spcPct val="102000"/>
              </a:lnSpc>
            </a:pPr>
            <a:r>
              <a:rPr lang="en-GB" sz="800" dirty="0"/>
              <a:t>Lower</a:t>
            </a:r>
          </a:p>
          <a:p>
            <a:pPr algn="ctr">
              <a:lnSpc>
                <a:spcPct val="102000"/>
              </a:lnSpc>
            </a:pPr>
            <a:r>
              <a:rPr lang="en-GB" sz="800" dirty="0"/>
              <a:t>Quartile </a:t>
            </a:r>
            <a:r>
              <a:rPr lang="en-GB" sz="700" dirty="0"/>
              <a:t>Bottom 25% of earners</a:t>
            </a:r>
            <a:endParaRPr lang="en-GB" sz="800" dirty="0"/>
          </a:p>
        </p:txBody>
      </p:sp>
      <p:sp>
        <p:nvSpPr>
          <p:cNvPr id="20" name="TextBox 19">
            <a:extLst>
              <a:ext uri="{FF2B5EF4-FFF2-40B4-BE49-F238E27FC236}">
                <a16:creationId xmlns:a16="http://schemas.microsoft.com/office/drawing/2014/main" id="{3B9E1DF6-3DE2-46C6-8F26-E72B652E834F}"/>
              </a:ext>
            </a:extLst>
          </p:cNvPr>
          <p:cNvSpPr txBox="1"/>
          <p:nvPr/>
        </p:nvSpPr>
        <p:spPr>
          <a:xfrm>
            <a:off x="789813" y="5224053"/>
            <a:ext cx="643367" cy="339195"/>
          </a:xfrm>
          <a:prstGeom prst="rect">
            <a:avLst/>
          </a:prstGeom>
          <a:noFill/>
        </p:spPr>
        <p:txBody>
          <a:bodyPr wrap="square" rtlCol="0">
            <a:spAutoFit/>
          </a:bodyPr>
          <a:lstStyle/>
          <a:p>
            <a:pPr algn="ctr">
              <a:lnSpc>
                <a:spcPct val="102000"/>
              </a:lnSpc>
            </a:pPr>
            <a:r>
              <a:rPr lang="en-GB" sz="800" dirty="0"/>
              <a:t>Upper Mid</a:t>
            </a:r>
          </a:p>
          <a:p>
            <a:pPr algn="ctr">
              <a:lnSpc>
                <a:spcPct val="102000"/>
              </a:lnSpc>
            </a:pPr>
            <a:r>
              <a:rPr lang="en-GB" sz="800" dirty="0"/>
              <a:t>Quartile</a:t>
            </a:r>
          </a:p>
        </p:txBody>
      </p:sp>
      <p:sp>
        <p:nvSpPr>
          <p:cNvPr id="21" name="TextBox 20">
            <a:extLst>
              <a:ext uri="{FF2B5EF4-FFF2-40B4-BE49-F238E27FC236}">
                <a16:creationId xmlns:a16="http://schemas.microsoft.com/office/drawing/2014/main" id="{DEAF3688-9C7C-4626-B00C-BCE80FBE1AA4}"/>
              </a:ext>
            </a:extLst>
          </p:cNvPr>
          <p:cNvSpPr txBox="1"/>
          <p:nvPr/>
        </p:nvSpPr>
        <p:spPr>
          <a:xfrm>
            <a:off x="789131" y="6464850"/>
            <a:ext cx="643367" cy="559512"/>
          </a:xfrm>
          <a:prstGeom prst="rect">
            <a:avLst/>
          </a:prstGeom>
          <a:noFill/>
        </p:spPr>
        <p:txBody>
          <a:bodyPr wrap="square" rtlCol="0">
            <a:spAutoFit/>
          </a:bodyPr>
          <a:lstStyle/>
          <a:p>
            <a:pPr algn="ctr">
              <a:lnSpc>
                <a:spcPct val="102000"/>
              </a:lnSpc>
            </a:pPr>
            <a:r>
              <a:rPr lang="en-GB" sz="800" dirty="0"/>
              <a:t>Upper</a:t>
            </a:r>
          </a:p>
          <a:p>
            <a:pPr algn="ctr">
              <a:lnSpc>
                <a:spcPct val="102000"/>
              </a:lnSpc>
            </a:pPr>
            <a:r>
              <a:rPr lang="en-GB" sz="800" dirty="0"/>
              <a:t>Quartile</a:t>
            </a:r>
          </a:p>
          <a:p>
            <a:pPr algn="ctr">
              <a:lnSpc>
                <a:spcPct val="102000"/>
              </a:lnSpc>
            </a:pPr>
            <a:r>
              <a:rPr lang="en-GB" sz="700" dirty="0"/>
              <a:t>Top 25% of earners</a:t>
            </a:r>
          </a:p>
        </p:txBody>
      </p:sp>
      <p:sp>
        <p:nvSpPr>
          <p:cNvPr id="22" name="Rectangle 21">
            <a:extLst>
              <a:ext uri="{FF2B5EF4-FFF2-40B4-BE49-F238E27FC236}">
                <a16:creationId xmlns:a16="http://schemas.microsoft.com/office/drawing/2014/main" id="{A0761750-A879-4FF9-B9A4-AD5149A78034}"/>
              </a:ext>
            </a:extLst>
          </p:cNvPr>
          <p:cNvSpPr/>
          <p:nvPr/>
        </p:nvSpPr>
        <p:spPr>
          <a:xfrm>
            <a:off x="1945994" y="1393076"/>
            <a:ext cx="1477589" cy="6094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mc:AlternateContent xmlns:mc="http://schemas.openxmlformats.org/markup-compatibility/2006" xmlns:cx1="http://schemas.microsoft.com/office/drawing/2015/9/8/chartex">
        <mc:Choice Requires="cx1">
          <p:graphicFrame>
            <p:nvGraphicFramePr>
              <p:cNvPr id="23" name="Chart 22">
                <a:extLst>
                  <a:ext uri="{FF2B5EF4-FFF2-40B4-BE49-F238E27FC236}">
                    <a16:creationId xmlns:a16="http://schemas.microsoft.com/office/drawing/2014/main" id="{C3CBB198-D7A7-4D56-A5F4-06CCBF8BDDEA}"/>
                  </a:ext>
                </a:extLst>
              </p:cNvPr>
              <p:cNvGraphicFramePr/>
              <p:nvPr>
                <p:extLst>
                  <p:ext uri="{D42A27DB-BD31-4B8C-83A1-F6EECF244321}">
                    <p14:modId xmlns:p14="http://schemas.microsoft.com/office/powerpoint/2010/main" val="1954447061"/>
                  </p:ext>
                </p:extLst>
              </p:nvPr>
            </p:nvGraphicFramePr>
            <p:xfrm>
              <a:off x="1961979" y="6053512"/>
              <a:ext cx="1477589" cy="1441358"/>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23" name="Chart 22">
                <a:extLst>
                  <a:ext uri="{FF2B5EF4-FFF2-40B4-BE49-F238E27FC236}">
                    <a16:creationId xmlns:a16="http://schemas.microsoft.com/office/drawing/2014/main" id="{C3CBB198-D7A7-4D56-A5F4-06CCBF8BDDEA}"/>
                  </a:ext>
                </a:extLst>
              </p:cNvPr>
              <p:cNvPicPr>
                <a:picLocks noGrp="1" noRot="1" noChangeAspect="1" noMove="1" noResize="1" noEditPoints="1" noAdjustHandles="1" noChangeArrowheads="1" noChangeShapeType="1"/>
              </p:cNvPicPr>
              <p:nvPr/>
            </p:nvPicPr>
            <p:blipFill>
              <a:blip r:embed="rId11"/>
              <a:stretch>
                <a:fillRect/>
              </a:stretch>
            </p:blipFill>
            <p:spPr>
              <a:xfrm>
                <a:off x="1961979" y="6053512"/>
                <a:ext cx="1477589" cy="1441358"/>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4" name="Chart 23">
                <a:extLst>
                  <a:ext uri="{FF2B5EF4-FFF2-40B4-BE49-F238E27FC236}">
                    <a16:creationId xmlns:a16="http://schemas.microsoft.com/office/drawing/2014/main" id="{D0DD82CB-E5B0-4388-B5CD-4A113E152F92}"/>
                  </a:ext>
                </a:extLst>
              </p:cNvPr>
              <p:cNvGraphicFramePr/>
              <p:nvPr>
                <p:extLst>
                  <p:ext uri="{D42A27DB-BD31-4B8C-83A1-F6EECF244321}">
                    <p14:modId xmlns:p14="http://schemas.microsoft.com/office/powerpoint/2010/main" val="473689437"/>
                  </p:ext>
                </p:extLst>
              </p:nvPr>
            </p:nvGraphicFramePr>
            <p:xfrm>
              <a:off x="2007084" y="4530641"/>
              <a:ext cx="1422987" cy="1668803"/>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24" name="Chart 23">
                <a:extLst>
                  <a:ext uri="{FF2B5EF4-FFF2-40B4-BE49-F238E27FC236}">
                    <a16:creationId xmlns:a16="http://schemas.microsoft.com/office/drawing/2014/main" id="{D0DD82CB-E5B0-4388-B5CD-4A113E152F92}"/>
                  </a:ext>
                </a:extLst>
              </p:cNvPr>
              <p:cNvPicPr>
                <a:picLocks noGrp="1" noRot="1" noChangeAspect="1" noMove="1" noResize="1" noEditPoints="1" noAdjustHandles="1" noChangeArrowheads="1" noChangeShapeType="1"/>
              </p:cNvPicPr>
              <p:nvPr/>
            </p:nvPicPr>
            <p:blipFill>
              <a:blip r:embed="rId13"/>
              <a:stretch>
                <a:fillRect/>
              </a:stretch>
            </p:blipFill>
            <p:spPr>
              <a:xfrm>
                <a:off x="2007084" y="4530641"/>
                <a:ext cx="1422987" cy="1668803"/>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5" name="Chart 24">
                <a:extLst>
                  <a:ext uri="{FF2B5EF4-FFF2-40B4-BE49-F238E27FC236}">
                    <a16:creationId xmlns:a16="http://schemas.microsoft.com/office/drawing/2014/main" id="{87E64885-F346-4491-84B4-7AD0080A5A00}"/>
                  </a:ext>
                </a:extLst>
              </p:cNvPr>
              <p:cNvGraphicFramePr/>
              <p:nvPr>
                <p:extLst>
                  <p:ext uri="{D42A27DB-BD31-4B8C-83A1-F6EECF244321}">
                    <p14:modId xmlns:p14="http://schemas.microsoft.com/office/powerpoint/2010/main" val="4074346094"/>
                  </p:ext>
                </p:extLst>
              </p:nvPr>
            </p:nvGraphicFramePr>
            <p:xfrm>
              <a:off x="1925055" y="1696002"/>
              <a:ext cx="1579930" cy="1724966"/>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25" name="Chart 24">
                <a:extLst>
                  <a:ext uri="{FF2B5EF4-FFF2-40B4-BE49-F238E27FC236}">
                    <a16:creationId xmlns:a16="http://schemas.microsoft.com/office/drawing/2014/main" id="{87E64885-F346-4491-84B4-7AD0080A5A00}"/>
                  </a:ext>
                </a:extLst>
              </p:cNvPr>
              <p:cNvPicPr>
                <a:picLocks noGrp="1" noRot="1" noChangeAspect="1" noMove="1" noResize="1" noEditPoints="1" noAdjustHandles="1" noChangeArrowheads="1" noChangeShapeType="1"/>
              </p:cNvPicPr>
              <p:nvPr/>
            </p:nvPicPr>
            <p:blipFill>
              <a:blip r:embed="rId15"/>
              <a:stretch>
                <a:fillRect/>
              </a:stretch>
            </p:blipFill>
            <p:spPr>
              <a:xfrm>
                <a:off x="1925055" y="1696002"/>
                <a:ext cx="1579930" cy="172496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6" name="Chart 25">
                <a:extLst>
                  <a:ext uri="{FF2B5EF4-FFF2-40B4-BE49-F238E27FC236}">
                    <a16:creationId xmlns:a16="http://schemas.microsoft.com/office/drawing/2014/main" id="{CD4B1B74-F0B0-45F3-A9A2-AA55E31F54E8}"/>
                  </a:ext>
                </a:extLst>
              </p:cNvPr>
              <p:cNvGraphicFramePr/>
              <p:nvPr>
                <p:extLst>
                  <p:ext uri="{D42A27DB-BD31-4B8C-83A1-F6EECF244321}">
                    <p14:modId xmlns:p14="http://schemas.microsoft.com/office/powerpoint/2010/main" val="3129026537"/>
                  </p:ext>
                </p:extLst>
              </p:nvPr>
            </p:nvGraphicFramePr>
            <p:xfrm>
              <a:off x="2016811" y="2959530"/>
              <a:ext cx="1360110" cy="1822839"/>
            </p:xfrm>
            <a:graphic>
              <a:graphicData uri="http://schemas.microsoft.com/office/drawing/2014/chartex">
                <cx:chart xmlns:cx="http://schemas.microsoft.com/office/drawing/2014/chartex" xmlns:r="http://schemas.openxmlformats.org/officeDocument/2006/relationships" r:id="rId16"/>
              </a:graphicData>
            </a:graphic>
          </p:graphicFrame>
        </mc:Choice>
        <mc:Fallback xmlns="">
          <p:pic>
            <p:nvPicPr>
              <p:cNvPr id="26" name="Chart 25">
                <a:extLst>
                  <a:ext uri="{FF2B5EF4-FFF2-40B4-BE49-F238E27FC236}">
                    <a16:creationId xmlns:a16="http://schemas.microsoft.com/office/drawing/2014/main" id="{CD4B1B74-F0B0-45F3-A9A2-AA55E31F54E8}"/>
                  </a:ext>
                </a:extLst>
              </p:cNvPr>
              <p:cNvPicPr>
                <a:picLocks noGrp="1" noRot="1" noChangeAspect="1" noMove="1" noResize="1" noEditPoints="1" noAdjustHandles="1" noChangeArrowheads="1" noChangeShapeType="1"/>
              </p:cNvPicPr>
              <p:nvPr/>
            </p:nvPicPr>
            <p:blipFill>
              <a:blip r:embed="rId17"/>
              <a:stretch>
                <a:fillRect/>
              </a:stretch>
            </p:blipFill>
            <p:spPr>
              <a:xfrm>
                <a:off x="2016811" y="2959530"/>
                <a:ext cx="1360110" cy="1822839"/>
              </a:xfrm>
              <a:prstGeom prst="rect">
                <a:avLst/>
              </a:prstGeom>
            </p:spPr>
          </p:pic>
        </mc:Fallback>
      </mc:AlternateContent>
      <p:sp>
        <p:nvSpPr>
          <p:cNvPr id="27" name="TextBox 26">
            <a:extLst>
              <a:ext uri="{FF2B5EF4-FFF2-40B4-BE49-F238E27FC236}">
                <a16:creationId xmlns:a16="http://schemas.microsoft.com/office/drawing/2014/main" id="{6C5D5753-AA6D-4C2A-8381-8B8E06E47F11}"/>
              </a:ext>
            </a:extLst>
          </p:cNvPr>
          <p:cNvSpPr txBox="1"/>
          <p:nvPr/>
        </p:nvSpPr>
        <p:spPr>
          <a:xfrm>
            <a:off x="2381822" y="3863718"/>
            <a:ext cx="643367" cy="339195"/>
          </a:xfrm>
          <a:prstGeom prst="rect">
            <a:avLst/>
          </a:prstGeom>
          <a:noFill/>
        </p:spPr>
        <p:txBody>
          <a:bodyPr wrap="square" rtlCol="0">
            <a:spAutoFit/>
          </a:bodyPr>
          <a:lstStyle/>
          <a:p>
            <a:pPr algn="ctr">
              <a:lnSpc>
                <a:spcPct val="102000"/>
              </a:lnSpc>
            </a:pPr>
            <a:r>
              <a:rPr lang="en-GB" sz="800" dirty="0"/>
              <a:t>Lower Mid</a:t>
            </a:r>
          </a:p>
          <a:p>
            <a:pPr algn="ctr">
              <a:lnSpc>
                <a:spcPct val="102000"/>
              </a:lnSpc>
            </a:pPr>
            <a:r>
              <a:rPr lang="en-GB" sz="800" dirty="0"/>
              <a:t>Quartile</a:t>
            </a:r>
          </a:p>
        </p:txBody>
      </p:sp>
      <p:sp>
        <p:nvSpPr>
          <p:cNvPr id="29" name="TextBox 28">
            <a:extLst>
              <a:ext uri="{FF2B5EF4-FFF2-40B4-BE49-F238E27FC236}">
                <a16:creationId xmlns:a16="http://schemas.microsoft.com/office/drawing/2014/main" id="{BCD80B13-211E-4CEA-8B38-3EC8AE70E10E}"/>
              </a:ext>
            </a:extLst>
          </p:cNvPr>
          <p:cNvSpPr txBox="1"/>
          <p:nvPr/>
        </p:nvSpPr>
        <p:spPr>
          <a:xfrm>
            <a:off x="2410185" y="5196553"/>
            <a:ext cx="643367" cy="339195"/>
          </a:xfrm>
          <a:prstGeom prst="rect">
            <a:avLst/>
          </a:prstGeom>
          <a:noFill/>
        </p:spPr>
        <p:txBody>
          <a:bodyPr wrap="square" rtlCol="0">
            <a:spAutoFit/>
          </a:bodyPr>
          <a:lstStyle/>
          <a:p>
            <a:pPr algn="ctr">
              <a:lnSpc>
                <a:spcPct val="102000"/>
              </a:lnSpc>
            </a:pPr>
            <a:r>
              <a:rPr lang="en-GB" sz="800" dirty="0"/>
              <a:t>Upper Mid</a:t>
            </a:r>
          </a:p>
          <a:p>
            <a:pPr algn="ctr">
              <a:lnSpc>
                <a:spcPct val="102000"/>
              </a:lnSpc>
            </a:pPr>
            <a:r>
              <a:rPr lang="en-GB" sz="800" dirty="0"/>
              <a:t>Quartile</a:t>
            </a:r>
          </a:p>
        </p:txBody>
      </p:sp>
      <p:pic>
        <p:nvPicPr>
          <p:cNvPr id="31" name="Graphic 30" descr="Male with solid fill">
            <a:extLst>
              <a:ext uri="{FF2B5EF4-FFF2-40B4-BE49-F238E27FC236}">
                <a16:creationId xmlns:a16="http://schemas.microsoft.com/office/drawing/2014/main" id="{A4D535FA-7AC5-4543-9979-6EB427D6EBF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4541" y="7868374"/>
            <a:ext cx="914400" cy="914400"/>
          </a:xfrm>
          <a:prstGeom prst="rect">
            <a:avLst/>
          </a:prstGeom>
        </p:spPr>
      </p:pic>
      <p:sp>
        <p:nvSpPr>
          <p:cNvPr id="33" name="TextBox 32">
            <a:extLst>
              <a:ext uri="{FF2B5EF4-FFF2-40B4-BE49-F238E27FC236}">
                <a16:creationId xmlns:a16="http://schemas.microsoft.com/office/drawing/2014/main" id="{DC493DC3-F2F3-420A-914E-C289ED27E696}"/>
              </a:ext>
            </a:extLst>
          </p:cNvPr>
          <p:cNvSpPr txBox="1"/>
          <p:nvPr/>
        </p:nvSpPr>
        <p:spPr>
          <a:xfrm>
            <a:off x="1205951" y="8235496"/>
            <a:ext cx="524504" cy="251479"/>
          </a:xfrm>
          <a:prstGeom prst="rect">
            <a:avLst/>
          </a:prstGeom>
          <a:noFill/>
        </p:spPr>
        <p:txBody>
          <a:bodyPr wrap="square" rtlCol="0">
            <a:spAutoFit/>
          </a:bodyPr>
          <a:lstStyle>
            <a:defPPr>
              <a:defRPr lang="en-US"/>
            </a:defPPr>
            <a:lvl1pPr algn="ctr">
              <a:lnSpc>
                <a:spcPct val="102000"/>
              </a:lnSpc>
              <a:defRPr sz="1050" b="1"/>
            </a:lvl1pPr>
          </a:lstStyle>
          <a:p>
            <a:r>
              <a:rPr lang="en-GB" dirty="0"/>
              <a:t>49.6%</a:t>
            </a:r>
          </a:p>
        </p:txBody>
      </p:sp>
      <p:sp>
        <p:nvSpPr>
          <p:cNvPr id="35" name="TextBox 34">
            <a:extLst>
              <a:ext uri="{FF2B5EF4-FFF2-40B4-BE49-F238E27FC236}">
                <a16:creationId xmlns:a16="http://schemas.microsoft.com/office/drawing/2014/main" id="{91F91446-CDC1-4A3F-83B1-6C0D2D67D8DB}"/>
              </a:ext>
            </a:extLst>
          </p:cNvPr>
          <p:cNvSpPr txBox="1"/>
          <p:nvPr/>
        </p:nvSpPr>
        <p:spPr>
          <a:xfrm>
            <a:off x="1153424" y="8952561"/>
            <a:ext cx="679518" cy="251479"/>
          </a:xfrm>
          <a:prstGeom prst="rect">
            <a:avLst/>
          </a:prstGeom>
          <a:noFill/>
        </p:spPr>
        <p:txBody>
          <a:bodyPr wrap="square" lIns="91440" tIns="45720" rIns="91440" bIns="45720" rtlCol="0" anchor="t">
            <a:spAutoFit/>
          </a:bodyPr>
          <a:lstStyle/>
          <a:p>
            <a:pPr algn="ctr">
              <a:lnSpc>
                <a:spcPct val="102000"/>
              </a:lnSpc>
            </a:pPr>
            <a:r>
              <a:rPr lang="en-GB" sz="1050" b="1">
                <a:cs typeface="Calibri"/>
              </a:rPr>
              <a:t>WOMEN</a:t>
            </a:r>
          </a:p>
        </p:txBody>
      </p:sp>
      <p:pic>
        <p:nvPicPr>
          <p:cNvPr id="43" name="Graphic 42" descr="Male with solid fill">
            <a:extLst>
              <a:ext uri="{FF2B5EF4-FFF2-40B4-BE49-F238E27FC236}">
                <a16:creationId xmlns:a16="http://schemas.microsoft.com/office/drawing/2014/main" id="{A28AEE74-A8E5-4828-9D66-849FE40113F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62169" y="7870889"/>
            <a:ext cx="914400" cy="914400"/>
          </a:xfrm>
          <a:prstGeom prst="rect">
            <a:avLst/>
          </a:prstGeom>
        </p:spPr>
      </p:pic>
      <p:pic>
        <p:nvPicPr>
          <p:cNvPr id="44" name="Graphic 43" descr="Female with solid fill">
            <a:extLst>
              <a:ext uri="{FF2B5EF4-FFF2-40B4-BE49-F238E27FC236}">
                <a16:creationId xmlns:a16="http://schemas.microsoft.com/office/drawing/2014/main" id="{A563FED3-9248-4BC6-8C49-9862D519E09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38290" y="8042663"/>
            <a:ext cx="914400" cy="914400"/>
          </a:xfrm>
          <a:prstGeom prst="rect">
            <a:avLst/>
          </a:prstGeom>
        </p:spPr>
      </p:pic>
      <p:sp>
        <p:nvSpPr>
          <p:cNvPr id="46" name="TextBox 45">
            <a:extLst>
              <a:ext uri="{FF2B5EF4-FFF2-40B4-BE49-F238E27FC236}">
                <a16:creationId xmlns:a16="http://schemas.microsoft.com/office/drawing/2014/main" id="{328CA233-5682-4F46-8C5D-CDA7EF49AB8E}"/>
              </a:ext>
            </a:extLst>
          </p:cNvPr>
          <p:cNvSpPr txBox="1"/>
          <p:nvPr/>
        </p:nvSpPr>
        <p:spPr>
          <a:xfrm>
            <a:off x="2124122" y="8957062"/>
            <a:ext cx="506870" cy="251479"/>
          </a:xfrm>
          <a:prstGeom prst="rect">
            <a:avLst/>
          </a:prstGeom>
          <a:noFill/>
        </p:spPr>
        <p:txBody>
          <a:bodyPr wrap="square" lIns="91440" tIns="45720" rIns="91440" bIns="45720" rtlCol="0" anchor="t">
            <a:spAutoFit/>
          </a:bodyPr>
          <a:lstStyle/>
          <a:p>
            <a:pPr algn="ctr">
              <a:lnSpc>
                <a:spcPct val="102000"/>
              </a:lnSpc>
            </a:pPr>
            <a:r>
              <a:rPr lang="en-GB" sz="1050" b="1" dirty="0"/>
              <a:t>MEN</a:t>
            </a:r>
          </a:p>
        </p:txBody>
      </p:sp>
      <p:sp>
        <p:nvSpPr>
          <p:cNvPr id="47" name="TextBox 46">
            <a:extLst>
              <a:ext uri="{FF2B5EF4-FFF2-40B4-BE49-F238E27FC236}">
                <a16:creationId xmlns:a16="http://schemas.microsoft.com/office/drawing/2014/main" id="{B629CA79-A3FC-4BC7-9509-8089EB1BA80F}"/>
              </a:ext>
            </a:extLst>
          </p:cNvPr>
          <p:cNvSpPr txBox="1"/>
          <p:nvPr/>
        </p:nvSpPr>
        <p:spPr>
          <a:xfrm>
            <a:off x="2674545" y="8957063"/>
            <a:ext cx="679518" cy="251479"/>
          </a:xfrm>
          <a:prstGeom prst="rect">
            <a:avLst/>
          </a:prstGeom>
          <a:noFill/>
        </p:spPr>
        <p:txBody>
          <a:bodyPr wrap="square" lIns="91440" tIns="45720" rIns="91440" bIns="45720" rtlCol="0" anchor="t">
            <a:spAutoFit/>
          </a:bodyPr>
          <a:lstStyle/>
          <a:p>
            <a:pPr algn="ctr">
              <a:lnSpc>
                <a:spcPct val="102000"/>
              </a:lnSpc>
            </a:pPr>
            <a:r>
              <a:rPr lang="en-GB" sz="1050" b="1" dirty="0">
                <a:cs typeface="Calibri"/>
              </a:rPr>
              <a:t>WOMEN</a:t>
            </a:r>
          </a:p>
        </p:txBody>
      </p:sp>
      <p:sp>
        <p:nvSpPr>
          <p:cNvPr id="48" name="TextBox 47">
            <a:extLst>
              <a:ext uri="{FF2B5EF4-FFF2-40B4-BE49-F238E27FC236}">
                <a16:creationId xmlns:a16="http://schemas.microsoft.com/office/drawing/2014/main" id="{4EF09D01-B7BD-4B04-B5B7-C3D58E4130E4}"/>
              </a:ext>
            </a:extLst>
          </p:cNvPr>
          <p:cNvSpPr txBox="1"/>
          <p:nvPr/>
        </p:nvSpPr>
        <p:spPr>
          <a:xfrm>
            <a:off x="1795769" y="7657116"/>
            <a:ext cx="1781848" cy="251479"/>
          </a:xfrm>
          <a:prstGeom prst="rect">
            <a:avLst/>
          </a:prstGeom>
          <a:noFill/>
        </p:spPr>
        <p:txBody>
          <a:bodyPr wrap="square" rtlCol="0">
            <a:spAutoFit/>
          </a:bodyPr>
          <a:lstStyle>
            <a:defPPr>
              <a:defRPr lang="en-US"/>
            </a:defPPr>
            <a:lvl1pPr algn="ctr">
              <a:lnSpc>
                <a:spcPct val="102000"/>
              </a:lnSpc>
              <a:defRPr b="1">
                <a:solidFill>
                  <a:schemeClr val="tx2"/>
                </a:solidFill>
              </a:defRPr>
            </a:lvl1pPr>
          </a:lstStyle>
          <a:p>
            <a:r>
              <a:rPr lang="en-GB" sz="1050" dirty="0"/>
              <a:t>Receiving Bonus </a:t>
            </a:r>
          </a:p>
        </p:txBody>
      </p:sp>
      <p:sp>
        <p:nvSpPr>
          <p:cNvPr id="49" name="TextBox 48">
            <a:extLst>
              <a:ext uri="{FF2B5EF4-FFF2-40B4-BE49-F238E27FC236}">
                <a16:creationId xmlns:a16="http://schemas.microsoft.com/office/drawing/2014/main" id="{05EB7FD3-12DD-4F47-9D9C-2C9DF9F3BEF0}"/>
              </a:ext>
            </a:extLst>
          </p:cNvPr>
          <p:cNvSpPr txBox="1"/>
          <p:nvPr/>
        </p:nvSpPr>
        <p:spPr>
          <a:xfrm>
            <a:off x="2752052" y="8249246"/>
            <a:ext cx="524504" cy="251479"/>
          </a:xfrm>
          <a:prstGeom prst="rect">
            <a:avLst/>
          </a:prstGeom>
          <a:noFill/>
        </p:spPr>
        <p:txBody>
          <a:bodyPr wrap="square" rtlCol="0">
            <a:spAutoFit/>
          </a:bodyPr>
          <a:lstStyle/>
          <a:p>
            <a:pPr algn="ctr">
              <a:lnSpc>
                <a:spcPct val="102000"/>
              </a:lnSpc>
            </a:pPr>
            <a:r>
              <a:rPr lang="en-GB" sz="1050" b="1" dirty="0"/>
              <a:t>65.2%</a:t>
            </a:r>
          </a:p>
        </p:txBody>
      </p:sp>
      <p:sp>
        <p:nvSpPr>
          <p:cNvPr id="50" name="TextBox 49">
            <a:extLst>
              <a:ext uri="{FF2B5EF4-FFF2-40B4-BE49-F238E27FC236}">
                <a16:creationId xmlns:a16="http://schemas.microsoft.com/office/drawing/2014/main" id="{2550E405-978E-4DAD-AC4F-04CD64A48234}"/>
              </a:ext>
            </a:extLst>
          </p:cNvPr>
          <p:cNvSpPr txBox="1"/>
          <p:nvPr/>
        </p:nvSpPr>
        <p:spPr>
          <a:xfrm>
            <a:off x="529541" y="8235496"/>
            <a:ext cx="524504" cy="251479"/>
          </a:xfrm>
          <a:prstGeom prst="rect">
            <a:avLst/>
          </a:prstGeom>
          <a:noFill/>
        </p:spPr>
        <p:txBody>
          <a:bodyPr wrap="square" rtlCol="0">
            <a:spAutoFit/>
          </a:bodyPr>
          <a:lstStyle>
            <a:defPPr>
              <a:defRPr lang="en-US"/>
            </a:defPPr>
            <a:lvl1pPr algn="ctr">
              <a:lnSpc>
                <a:spcPct val="102000"/>
              </a:lnSpc>
              <a:defRPr sz="1050" b="1"/>
            </a:lvl1pPr>
          </a:lstStyle>
          <a:p>
            <a:r>
              <a:rPr lang="en-GB" dirty="0"/>
              <a:t>42.4%</a:t>
            </a:r>
          </a:p>
        </p:txBody>
      </p:sp>
      <p:sp>
        <p:nvSpPr>
          <p:cNvPr id="51" name="TextBox 50">
            <a:extLst>
              <a:ext uri="{FF2B5EF4-FFF2-40B4-BE49-F238E27FC236}">
                <a16:creationId xmlns:a16="http://schemas.microsoft.com/office/drawing/2014/main" id="{E414D487-9A43-432E-95A3-9190F28E1A17}"/>
              </a:ext>
            </a:extLst>
          </p:cNvPr>
          <p:cNvSpPr txBox="1"/>
          <p:nvPr/>
        </p:nvSpPr>
        <p:spPr>
          <a:xfrm>
            <a:off x="363245" y="1403803"/>
            <a:ext cx="1445433" cy="676083"/>
          </a:xfrm>
          <a:prstGeom prst="rect">
            <a:avLst/>
          </a:prstGeom>
          <a:noFill/>
        </p:spPr>
        <p:txBody>
          <a:bodyPr wrap="square" lIns="91440" tIns="45720" rIns="91440" bIns="45720" rtlCol="0" anchor="t">
            <a:spAutoFit/>
          </a:bodyPr>
          <a:lstStyle/>
          <a:p>
            <a:pPr algn="ctr">
              <a:lnSpc>
                <a:spcPct val="102000"/>
              </a:lnSpc>
            </a:pPr>
            <a:r>
              <a:rPr lang="en-GB" sz="1050" b="1" dirty="0">
                <a:solidFill>
                  <a:schemeClr val="accent2"/>
                </a:solidFill>
              </a:rPr>
              <a:t>Davies UK</a:t>
            </a:r>
          </a:p>
          <a:p>
            <a:pPr algn="ctr">
              <a:lnSpc>
                <a:spcPct val="102000"/>
              </a:lnSpc>
            </a:pPr>
            <a:r>
              <a:rPr lang="en-GB" sz="900" b="1" dirty="0">
                <a:solidFill>
                  <a:schemeClr val="accent2"/>
                </a:solidFill>
              </a:rPr>
              <a:t>Quartile Pay Bands</a:t>
            </a:r>
          </a:p>
          <a:p>
            <a:pPr algn="ctr">
              <a:lnSpc>
                <a:spcPct val="102000"/>
              </a:lnSpc>
            </a:pPr>
            <a:r>
              <a:rPr lang="en-GB" sz="900" dirty="0"/>
              <a:t>Red: Women</a:t>
            </a:r>
            <a:endParaRPr lang="en-GB" sz="900" dirty="0">
              <a:cs typeface="Calibri"/>
            </a:endParaRPr>
          </a:p>
          <a:p>
            <a:pPr algn="ctr">
              <a:lnSpc>
                <a:spcPct val="102000"/>
              </a:lnSpc>
            </a:pPr>
            <a:r>
              <a:rPr lang="en-GB" sz="900" dirty="0"/>
              <a:t>Blue: Men</a:t>
            </a:r>
            <a:endParaRPr lang="en-GB" sz="1050" dirty="0"/>
          </a:p>
        </p:txBody>
      </p:sp>
      <p:sp>
        <p:nvSpPr>
          <p:cNvPr id="52" name="TextBox 51">
            <a:extLst>
              <a:ext uri="{FF2B5EF4-FFF2-40B4-BE49-F238E27FC236}">
                <a16:creationId xmlns:a16="http://schemas.microsoft.com/office/drawing/2014/main" id="{FA388763-9B35-4438-8C40-918EE9A08AF3}"/>
              </a:ext>
            </a:extLst>
          </p:cNvPr>
          <p:cNvSpPr txBox="1"/>
          <p:nvPr/>
        </p:nvSpPr>
        <p:spPr>
          <a:xfrm>
            <a:off x="1856660" y="1405410"/>
            <a:ext cx="1625588" cy="676083"/>
          </a:xfrm>
          <a:prstGeom prst="rect">
            <a:avLst/>
          </a:prstGeom>
          <a:noFill/>
        </p:spPr>
        <p:txBody>
          <a:bodyPr wrap="square" lIns="91440" tIns="45720" rIns="91440" bIns="45720" rtlCol="0" anchor="t">
            <a:spAutoFit/>
          </a:bodyPr>
          <a:lstStyle/>
          <a:p>
            <a:pPr algn="ctr">
              <a:lnSpc>
                <a:spcPct val="102000"/>
              </a:lnSpc>
            </a:pPr>
            <a:r>
              <a:rPr lang="en-GB" sz="1050" b="1" dirty="0">
                <a:solidFill>
                  <a:schemeClr val="accent2"/>
                </a:solidFill>
              </a:rPr>
              <a:t>Keoghs a Davies Business</a:t>
            </a:r>
          </a:p>
          <a:p>
            <a:pPr algn="ctr">
              <a:lnSpc>
                <a:spcPct val="102000"/>
              </a:lnSpc>
            </a:pPr>
            <a:r>
              <a:rPr lang="en-GB" sz="900" b="1" dirty="0">
                <a:solidFill>
                  <a:schemeClr val="accent2"/>
                </a:solidFill>
              </a:rPr>
              <a:t>Quartile Pay Bands</a:t>
            </a:r>
          </a:p>
          <a:p>
            <a:pPr algn="ctr">
              <a:lnSpc>
                <a:spcPct val="102000"/>
              </a:lnSpc>
            </a:pPr>
            <a:r>
              <a:rPr lang="en-GB" sz="900" dirty="0"/>
              <a:t>Red: Women</a:t>
            </a:r>
            <a:endParaRPr lang="en-GB" sz="900" dirty="0">
              <a:cs typeface="Calibri"/>
            </a:endParaRPr>
          </a:p>
          <a:p>
            <a:pPr algn="ctr">
              <a:lnSpc>
                <a:spcPct val="102000"/>
              </a:lnSpc>
            </a:pPr>
            <a:r>
              <a:rPr lang="en-GB" sz="900" dirty="0"/>
              <a:t>Blue: Men</a:t>
            </a:r>
            <a:endParaRPr lang="en-GB" sz="1050" dirty="0"/>
          </a:p>
        </p:txBody>
      </p:sp>
      <p:graphicFrame>
        <p:nvGraphicFramePr>
          <p:cNvPr id="53" name="Table 14">
            <a:extLst>
              <a:ext uri="{FF2B5EF4-FFF2-40B4-BE49-F238E27FC236}">
                <a16:creationId xmlns:a16="http://schemas.microsoft.com/office/drawing/2014/main" id="{2E1D3F22-CB55-444B-A9CD-DB57BED2E69D}"/>
              </a:ext>
            </a:extLst>
          </p:cNvPr>
          <p:cNvGraphicFramePr>
            <a:graphicFrameLocks noGrp="1"/>
          </p:cNvGraphicFramePr>
          <p:nvPr>
            <p:extLst>
              <p:ext uri="{D42A27DB-BD31-4B8C-83A1-F6EECF244321}">
                <p14:modId xmlns:p14="http://schemas.microsoft.com/office/powerpoint/2010/main" val="2309845337"/>
              </p:ext>
            </p:extLst>
          </p:nvPr>
        </p:nvGraphicFramePr>
        <p:xfrm>
          <a:off x="3650049" y="1397727"/>
          <a:ext cx="2896323" cy="1644892"/>
        </p:xfrm>
        <a:graphic>
          <a:graphicData uri="http://schemas.openxmlformats.org/drawingml/2006/table">
            <a:tbl>
              <a:tblPr firstRow="1" bandRow="1">
                <a:tableStyleId>{5C22544A-7EE6-4342-B048-85BDC9FD1C3A}</a:tableStyleId>
              </a:tblPr>
              <a:tblGrid>
                <a:gridCol w="679539">
                  <a:extLst>
                    <a:ext uri="{9D8B030D-6E8A-4147-A177-3AD203B41FA5}">
                      <a16:colId xmlns:a16="http://schemas.microsoft.com/office/drawing/2014/main" val="172852822"/>
                    </a:ext>
                  </a:extLst>
                </a:gridCol>
                <a:gridCol w="554196">
                  <a:extLst>
                    <a:ext uri="{9D8B030D-6E8A-4147-A177-3AD203B41FA5}">
                      <a16:colId xmlns:a16="http://schemas.microsoft.com/office/drawing/2014/main" val="2408533332"/>
                    </a:ext>
                  </a:extLst>
                </a:gridCol>
                <a:gridCol w="554196">
                  <a:extLst>
                    <a:ext uri="{9D8B030D-6E8A-4147-A177-3AD203B41FA5}">
                      <a16:colId xmlns:a16="http://schemas.microsoft.com/office/drawing/2014/main" val="3858518168"/>
                    </a:ext>
                  </a:extLst>
                </a:gridCol>
                <a:gridCol w="554196">
                  <a:extLst>
                    <a:ext uri="{9D8B030D-6E8A-4147-A177-3AD203B41FA5}">
                      <a16:colId xmlns:a16="http://schemas.microsoft.com/office/drawing/2014/main" val="373025522"/>
                    </a:ext>
                  </a:extLst>
                </a:gridCol>
                <a:gridCol w="554196">
                  <a:extLst>
                    <a:ext uri="{9D8B030D-6E8A-4147-A177-3AD203B41FA5}">
                      <a16:colId xmlns:a16="http://schemas.microsoft.com/office/drawing/2014/main" val="2410973892"/>
                    </a:ext>
                  </a:extLst>
                </a:gridCol>
              </a:tblGrid>
              <a:tr h="130222">
                <a:tc>
                  <a:txBody>
                    <a:bodyPr/>
                    <a:lstStyle/>
                    <a:p>
                      <a:pPr algn="ctr"/>
                      <a:endParaRPr lang="en-GB" sz="900" dirty="0"/>
                    </a:p>
                  </a:txBody>
                  <a:tcPr/>
                </a:tc>
                <a:tc gridSpan="2">
                  <a:txBody>
                    <a:bodyPr/>
                    <a:lstStyle/>
                    <a:p>
                      <a:pPr algn="ctr"/>
                      <a:r>
                        <a:rPr lang="en-GB" sz="900"/>
                        <a:t>Pay Gap</a:t>
                      </a:r>
                    </a:p>
                  </a:txBody>
                  <a:tcPr/>
                </a:tc>
                <a:tc hMerge="1">
                  <a:txBody>
                    <a:bodyPr/>
                    <a:lstStyle/>
                    <a:p>
                      <a:pPr algn="ctr"/>
                      <a:endParaRPr lang="en-GB" sz="1050"/>
                    </a:p>
                  </a:txBody>
                  <a:tcPr/>
                </a:tc>
                <a:tc gridSpan="2">
                  <a:txBody>
                    <a:bodyPr/>
                    <a:lstStyle/>
                    <a:p>
                      <a:pPr algn="ctr"/>
                      <a:r>
                        <a:rPr lang="en-GB" sz="900"/>
                        <a:t>Bonus Pay Gap</a:t>
                      </a:r>
                    </a:p>
                  </a:txBody>
                  <a:tcPr/>
                </a:tc>
                <a:tc hMerge="1">
                  <a:txBody>
                    <a:bodyPr/>
                    <a:lstStyle/>
                    <a:p>
                      <a:pPr algn="ctr"/>
                      <a:endParaRPr lang="en-GB" sz="1050"/>
                    </a:p>
                  </a:txBody>
                  <a:tcPr/>
                </a:tc>
                <a:extLst>
                  <a:ext uri="{0D108BD9-81ED-4DB2-BD59-A6C34878D82A}">
                    <a16:rowId xmlns:a16="http://schemas.microsoft.com/office/drawing/2014/main" val="3351439643"/>
                  </a:ext>
                </a:extLst>
              </a:tr>
              <a:tr h="449727">
                <a:tc>
                  <a:txBody>
                    <a:bodyPr/>
                    <a:lstStyle/>
                    <a:p>
                      <a:pPr algn="ctr"/>
                      <a:endParaRPr lang="en-GB" sz="900"/>
                    </a:p>
                  </a:txBody>
                  <a:tcPr/>
                </a:tc>
                <a:tc>
                  <a:txBody>
                    <a:bodyPr/>
                    <a:lstStyle/>
                    <a:p>
                      <a:pPr algn="ctr"/>
                      <a:r>
                        <a:rPr lang="en-GB" sz="900" dirty="0"/>
                        <a:t>Davies UK </a:t>
                      </a:r>
                    </a:p>
                    <a:p>
                      <a:pPr algn="ctr"/>
                      <a:r>
                        <a:rPr lang="en-GB" sz="900" dirty="0"/>
                        <a:t>2024</a:t>
                      </a:r>
                    </a:p>
                  </a:txBody>
                  <a:tcPr/>
                </a:tc>
                <a:tc>
                  <a:txBody>
                    <a:bodyPr/>
                    <a:lstStyle/>
                    <a:p>
                      <a:pPr algn="ctr"/>
                      <a:r>
                        <a:rPr lang="en-GB" sz="900" dirty="0"/>
                        <a:t>Keoghs</a:t>
                      </a:r>
                    </a:p>
                    <a:p>
                      <a:pPr algn="ctr"/>
                      <a:r>
                        <a:rPr lang="en-GB" sz="900" dirty="0"/>
                        <a:t>2024 </a:t>
                      </a:r>
                    </a:p>
                  </a:txBody>
                  <a:tcPr/>
                </a:tc>
                <a:tc>
                  <a:txBody>
                    <a:bodyPr/>
                    <a:lstStyle/>
                    <a:p>
                      <a:pPr algn="ctr"/>
                      <a:r>
                        <a:rPr lang="en-GB" sz="900" dirty="0"/>
                        <a:t>Davies UK </a:t>
                      </a:r>
                    </a:p>
                    <a:p>
                      <a:pPr algn="ctr"/>
                      <a:r>
                        <a:rPr lang="en-GB" sz="900" dirty="0"/>
                        <a:t>2024</a:t>
                      </a:r>
                    </a:p>
                  </a:txBody>
                  <a:tcPr/>
                </a:tc>
                <a:tc>
                  <a:txBody>
                    <a:bodyPr/>
                    <a:lstStyle/>
                    <a:p>
                      <a:pPr algn="ctr"/>
                      <a:r>
                        <a:rPr lang="en-GB" sz="900" dirty="0"/>
                        <a:t>Keoghs</a:t>
                      </a:r>
                    </a:p>
                    <a:p>
                      <a:pPr algn="ctr"/>
                      <a:r>
                        <a:rPr lang="en-GB" sz="900" dirty="0"/>
                        <a:t>2024 </a:t>
                      </a:r>
                    </a:p>
                  </a:txBody>
                  <a:tcPr/>
                </a:tc>
                <a:extLst>
                  <a:ext uri="{0D108BD9-81ED-4DB2-BD59-A6C34878D82A}">
                    <a16:rowId xmlns:a16="http://schemas.microsoft.com/office/drawing/2014/main" val="525105562"/>
                  </a:ext>
                </a:extLst>
              </a:tr>
              <a:tr h="456686">
                <a:tc>
                  <a:txBody>
                    <a:bodyPr/>
                    <a:lstStyle/>
                    <a:p>
                      <a:pPr algn="ctr"/>
                      <a:r>
                        <a:rPr lang="en-GB" sz="900" b="1" dirty="0"/>
                        <a:t>Median </a:t>
                      </a:r>
                    </a:p>
                  </a:txBody>
                  <a:tcPr anchor="ctr"/>
                </a:tc>
                <a:tc>
                  <a:txBody>
                    <a:bodyPr/>
                    <a:lstStyle/>
                    <a:p>
                      <a:pPr algn="ctr"/>
                      <a:r>
                        <a:rPr lang="en-GB" sz="900" b="1" dirty="0"/>
                        <a:t>25.8%</a:t>
                      </a:r>
                    </a:p>
                  </a:txBody>
                  <a:tcPr anchor="ctr"/>
                </a:tc>
                <a:tc>
                  <a:txBody>
                    <a:bodyPr/>
                    <a:lstStyle/>
                    <a:p>
                      <a:pPr algn="ctr"/>
                      <a:r>
                        <a:rPr lang="en-GB" sz="900" b="1" dirty="0"/>
                        <a:t>19.6%</a:t>
                      </a:r>
                    </a:p>
                  </a:txBody>
                  <a:tcPr anchor="ctr"/>
                </a:tc>
                <a:tc>
                  <a:txBody>
                    <a:bodyPr/>
                    <a:lstStyle/>
                    <a:p>
                      <a:pPr algn="ctr"/>
                      <a:r>
                        <a:rPr lang="en-GB" sz="900" b="1" dirty="0"/>
                        <a:t>22.8%</a:t>
                      </a:r>
                    </a:p>
                  </a:txBody>
                  <a:tcPr anchor="ctr"/>
                </a:tc>
                <a:tc>
                  <a:txBody>
                    <a:bodyPr/>
                    <a:lstStyle/>
                    <a:p>
                      <a:pPr algn="ctr"/>
                      <a:r>
                        <a:rPr lang="en-GB" sz="900" b="1" dirty="0"/>
                        <a:t>16.0%</a:t>
                      </a:r>
                    </a:p>
                  </a:txBody>
                  <a:tcPr anchor="ctr"/>
                </a:tc>
                <a:extLst>
                  <a:ext uri="{0D108BD9-81ED-4DB2-BD59-A6C34878D82A}">
                    <a16:rowId xmlns:a16="http://schemas.microsoft.com/office/drawing/2014/main" val="266938796"/>
                  </a:ext>
                </a:extLst>
              </a:tr>
              <a:tr h="456686">
                <a:tc>
                  <a:txBody>
                    <a:bodyPr/>
                    <a:lstStyle/>
                    <a:p>
                      <a:pPr algn="ctr"/>
                      <a:r>
                        <a:rPr lang="en-GB" sz="900" b="1" dirty="0"/>
                        <a:t>Mean </a:t>
                      </a:r>
                    </a:p>
                  </a:txBody>
                  <a:tcPr anchor="ctr"/>
                </a:tc>
                <a:tc>
                  <a:txBody>
                    <a:bodyPr/>
                    <a:lstStyle/>
                    <a:p>
                      <a:pPr algn="ctr"/>
                      <a:r>
                        <a:rPr lang="en-GB" sz="900" b="1" dirty="0"/>
                        <a:t>27.9%</a:t>
                      </a:r>
                    </a:p>
                  </a:txBody>
                  <a:tcPr anchor="ctr"/>
                </a:tc>
                <a:tc>
                  <a:txBody>
                    <a:bodyPr/>
                    <a:lstStyle/>
                    <a:p>
                      <a:pPr algn="ctr"/>
                      <a:r>
                        <a:rPr lang="en-GB" sz="900" b="1" dirty="0"/>
                        <a:t>13.8%</a:t>
                      </a:r>
                    </a:p>
                  </a:txBody>
                  <a:tcPr anchor="ctr"/>
                </a:tc>
                <a:tc>
                  <a:txBody>
                    <a:bodyPr/>
                    <a:lstStyle/>
                    <a:p>
                      <a:pPr algn="ctr"/>
                      <a:r>
                        <a:rPr lang="en-GB" sz="900" b="1" dirty="0"/>
                        <a:t>69.5%</a:t>
                      </a:r>
                    </a:p>
                  </a:txBody>
                  <a:tcPr anchor="ctr"/>
                </a:tc>
                <a:tc>
                  <a:txBody>
                    <a:bodyPr/>
                    <a:lstStyle/>
                    <a:p>
                      <a:pPr algn="ctr"/>
                      <a:r>
                        <a:rPr lang="en-GB" sz="900" b="1" dirty="0"/>
                        <a:t>6.8%</a:t>
                      </a:r>
                    </a:p>
                  </a:txBody>
                  <a:tcPr anchor="ctr"/>
                </a:tc>
                <a:extLst>
                  <a:ext uri="{0D108BD9-81ED-4DB2-BD59-A6C34878D82A}">
                    <a16:rowId xmlns:a16="http://schemas.microsoft.com/office/drawing/2014/main" val="1811914078"/>
                  </a:ext>
                </a:extLst>
              </a:tr>
            </a:tbl>
          </a:graphicData>
        </a:graphic>
      </p:graphicFrame>
      <p:pic>
        <p:nvPicPr>
          <p:cNvPr id="2" name="Graphic 1" descr="Female with solid fill">
            <a:extLst>
              <a:ext uri="{FF2B5EF4-FFF2-40B4-BE49-F238E27FC236}">
                <a16:creationId xmlns:a16="http://schemas.microsoft.com/office/drawing/2014/main" id="{4FE11216-1B77-D201-44E2-713D3FBDA60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12302" y="8029775"/>
            <a:ext cx="914400" cy="914400"/>
          </a:xfrm>
          <a:prstGeom prst="rect">
            <a:avLst/>
          </a:prstGeom>
        </p:spPr>
      </p:pic>
      <p:sp>
        <p:nvSpPr>
          <p:cNvPr id="5" name="TextBox 4">
            <a:extLst>
              <a:ext uri="{FF2B5EF4-FFF2-40B4-BE49-F238E27FC236}">
                <a16:creationId xmlns:a16="http://schemas.microsoft.com/office/drawing/2014/main" id="{B0B56D78-F7D9-14D8-0604-B7F483734113}"/>
              </a:ext>
            </a:extLst>
          </p:cNvPr>
          <p:cNvSpPr txBox="1"/>
          <p:nvPr/>
        </p:nvSpPr>
        <p:spPr>
          <a:xfrm>
            <a:off x="547823" y="8954527"/>
            <a:ext cx="506870" cy="251479"/>
          </a:xfrm>
          <a:prstGeom prst="rect">
            <a:avLst/>
          </a:prstGeom>
          <a:noFill/>
        </p:spPr>
        <p:txBody>
          <a:bodyPr wrap="square" lIns="91440" tIns="45720" rIns="91440" bIns="45720" rtlCol="0" anchor="t">
            <a:spAutoFit/>
          </a:bodyPr>
          <a:lstStyle/>
          <a:p>
            <a:pPr algn="ctr">
              <a:lnSpc>
                <a:spcPct val="102000"/>
              </a:lnSpc>
            </a:pPr>
            <a:r>
              <a:rPr lang="en-GB" sz="1050" b="1" dirty="0"/>
              <a:t>MEN</a:t>
            </a:r>
          </a:p>
        </p:txBody>
      </p:sp>
      <p:sp>
        <p:nvSpPr>
          <p:cNvPr id="7" name="TextBox 6">
            <a:extLst>
              <a:ext uri="{FF2B5EF4-FFF2-40B4-BE49-F238E27FC236}">
                <a16:creationId xmlns:a16="http://schemas.microsoft.com/office/drawing/2014/main" id="{225FB962-BD57-CEE3-ED0E-2068D4FC6927}"/>
              </a:ext>
            </a:extLst>
          </p:cNvPr>
          <p:cNvSpPr txBox="1"/>
          <p:nvPr/>
        </p:nvSpPr>
        <p:spPr>
          <a:xfrm>
            <a:off x="228051" y="7651909"/>
            <a:ext cx="1781848" cy="251479"/>
          </a:xfrm>
          <a:prstGeom prst="rect">
            <a:avLst/>
          </a:prstGeom>
          <a:noFill/>
        </p:spPr>
        <p:txBody>
          <a:bodyPr wrap="square" rtlCol="0">
            <a:spAutoFit/>
          </a:bodyPr>
          <a:lstStyle>
            <a:defPPr>
              <a:defRPr lang="en-US"/>
            </a:defPPr>
            <a:lvl1pPr algn="ctr">
              <a:lnSpc>
                <a:spcPct val="102000"/>
              </a:lnSpc>
              <a:defRPr b="1">
                <a:solidFill>
                  <a:schemeClr val="tx2"/>
                </a:solidFill>
              </a:defRPr>
            </a:lvl1pPr>
          </a:lstStyle>
          <a:p>
            <a:r>
              <a:rPr lang="en-GB" sz="1050" dirty="0"/>
              <a:t>Receiving Bonus </a:t>
            </a:r>
          </a:p>
        </p:txBody>
      </p:sp>
      <p:sp>
        <p:nvSpPr>
          <p:cNvPr id="14" name="TextBox 13">
            <a:extLst>
              <a:ext uri="{FF2B5EF4-FFF2-40B4-BE49-F238E27FC236}">
                <a16:creationId xmlns:a16="http://schemas.microsoft.com/office/drawing/2014/main" id="{A43CE2DD-FCA6-F497-A38F-1E5E0D788C34}"/>
              </a:ext>
            </a:extLst>
          </p:cNvPr>
          <p:cNvSpPr txBox="1"/>
          <p:nvPr/>
        </p:nvSpPr>
        <p:spPr>
          <a:xfrm>
            <a:off x="2121949" y="8248384"/>
            <a:ext cx="524504" cy="251479"/>
          </a:xfrm>
          <a:prstGeom prst="rect">
            <a:avLst/>
          </a:prstGeom>
          <a:noFill/>
        </p:spPr>
        <p:txBody>
          <a:bodyPr wrap="square" rtlCol="0">
            <a:spAutoFit/>
          </a:bodyPr>
          <a:lstStyle/>
          <a:p>
            <a:pPr algn="ctr">
              <a:lnSpc>
                <a:spcPct val="102000"/>
              </a:lnSpc>
            </a:pPr>
            <a:r>
              <a:rPr lang="en-GB" sz="1050" b="1" dirty="0"/>
              <a:t>58.1%</a:t>
            </a:r>
          </a:p>
        </p:txBody>
      </p:sp>
      <p:sp>
        <p:nvSpPr>
          <p:cNvPr id="13" name="TextBox 12">
            <a:extLst>
              <a:ext uri="{FF2B5EF4-FFF2-40B4-BE49-F238E27FC236}">
                <a16:creationId xmlns:a16="http://schemas.microsoft.com/office/drawing/2014/main" id="{3B6C99C3-A853-AE0F-CD01-180E31FD79B7}"/>
              </a:ext>
            </a:extLst>
          </p:cNvPr>
          <p:cNvSpPr txBox="1"/>
          <p:nvPr/>
        </p:nvSpPr>
        <p:spPr>
          <a:xfrm>
            <a:off x="3683216" y="3178921"/>
            <a:ext cx="2854997" cy="5917004"/>
          </a:xfrm>
          <a:prstGeom prst="rect">
            <a:avLst/>
          </a:prstGeom>
          <a:solidFill>
            <a:schemeClr val="bg1"/>
          </a:solidFill>
          <a:ln w="57150" cmpd="thickThin">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91440" tIns="45720" rIns="91440" bIns="45720" anchor="t">
            <a:spAutoFit/>
          </a:bodyPr>
          <a:lstStyle/>
          <a:p>
            <a:r>
              <a:rPr lang="en-GB" sz="1050" b="1" dirty="0">
                <a:solidFill>
                  <a:schemeClr val="tx2"/>
                </a:solidFill>
                <a:effectLst/>
                <a:latin typeface="Calibri"/>
                <a:ea typeface="Calibri" panose="020F0502020204030204" pitchFamily="34" charset="0"/>
                <a:cs typeface="Calibri"/>
              </a:rPr>
              <a:t>Employee Resource </a:t>
            </a:r>
            <a:r>
              <a:rPr lang="en-GB" sz="1050" b="1" dirty="0">
                <a:solidFill>
                  <a:schemeClr val="tx2"/>
                </a:solidFill>
                <a:latin typeface="Calibri"/>
                <a:ea typeface="Calibri" panose="020F0502020204030204" pitchFamily="34" charset="0"/>
                <a:cs typeface="Calibri"/>
              </a:rPr>
              <a:t>G</a:t>
            </a:r>
            <a:r>
              <a:rPr lang="en-GB" sz="1050" b="1" dirty="0">
                <a:solidFill>
                  <a:schemeClr val="tx2"/>
                </a:solidFill>
                <a:effectLst/>
                <a:latin typeface="Calibri"/>
                <a:ea typeface="Calibri" panose="020F0502020204030204" pitchFamily="34" charset="0"/>
                <a:cs typeface="Calibri"/>
              </a:rPr>
              <a:t>roups (ERGs)</a:t>
            </a:r>
            <a:endParaRPr lang="en-GB" sz="1050" dirty="0">
              <a:solidFill>
                <a:schemeClr val="tx2"/>
              </a:solidFill>
              <a:effectLst/>
              <a:latin typeface="Calibri"/>
              <a:ea typeface="Calibri" panose="020F0502020204030204" pitchFamily="34" charset="0"/>
              <a:cs typeface="Calibri"/>
            </a:endParaRPr>
          </a:p>
          <a:p>
            <a:r>
              <a:rPr lang="en-GB" sz="1050" dirty="0">
                <a:effectLst/>
                <a:latin typeface="Calibri"/>
                <a:ea typeface="Calibri" panose="020F0502020204030204" pitchFamily="34" charset="0"/>
                <a:cs typeface="Calibri"/>
              </a:rPr>
              <a:t>We value the differences and benefits that a diverse workforce brings, we are committed to creating and maintaining an environment that embraces diversity and inclusion and where everyone is treated equitably.  Supporting those guiding principles requires the contribution of everyone and we have launched specific groups which each have senior business sponsors and </a:t>
            </a:r>
            <a:r>
              <a:rPr lang="en-GB" sz="1050" dirty="0">
                <a:latin typeface="Calibri"/>
                <a:ea typeface="Calibri" panose="020F0502020204030204" pitchFamily="34" charset="0"/>
                <a:cs typeface="Calibri"/>
              </a:rPr>
              <a:t>members and allies from across the group.</a:t>
            </a:r>
            <a:endParaRPr lang="en-GB" sz="1050" dirty="0">
              <a:effectLst/>
              <a:latin typeface="Calibri"/>
              <a:ea typeface="Calibri" panose="020F0502020204030204" pitchFamily="34" charset="0"/>
              <a:cs typeface="Calibri"/>
            </a:endParaRPr>
          </a:p>
          <a:p>
            <a:endParaRPr lang="en-GB" sz="1050" b="1" dirty="0">
              <a:latin typeface="Calibri"/>
              <a:ea typeface="Calibri" panose="020F0502020204030204" pitchFamily="34" charset="0"/>
              <a:cs typeface="Calibri"/>
            </a:endParaRPr>
          </a:p>
          <a:p>
            <a:r>
              <a:rPr lang="en-GB" sz="1050" b="1" dirty="0">
                <a:solidFill>
                  <a:schemeClr val="tx2"/>
                </a:solidFill>
                <a:effectLst/>
                <a:latin typeface="Calibri"/>
                <a:ea typeface="Calibri" panose="020F0502020204030204" pitchFamily="34" charset="0"/>
                <a:cs typeface="Calibri"/>
                <a:hlinkClick r:id="rId22"/>
              </a:rPr>
              <a:t>Our ERGs:</a:t>
            </a:r>
            <a:endParaRPr lang="en-GB" sz="800" b="1" dirty="0">
              <a:solidFill>
                <a:schemeClr val="tx2"/>
              </a:solidFill>
              <a:effectLst/>
              <a:latin typeface="Calibri"/>
              <a:ea typeface="Calibri" panose="020F0502020204030204" pitchFamily="34" charset="0"/>
              <a:cs typeface="Calibri"/>
            </a:endParaRPr>
          </a:p>
          <a:p>
            <a:endParaRPr lang="en-GB" sz="800" dirty="0">
              <a:effectLst/>
              <a:latin typeface="Calibri" panose="020F0502020204030204" pitchFamily="34" charset="0"/>
              <a:ea typeface="Calibri" panose="020F0502020204030204" pitchFamily="34" charset="0"/>
            </a:endParaRPr>
          </a:p>
          <a:p>
            <a:r>
              <a:rPr lang="en-GB" sz="1050" b="1" dirty="0">
                <a:solidFill>
                  <a:schemeClr val="tx2"/>
                </a:solidFill>
                <a:effectLst/>
                <a:latin typeface="Calibri"/>
                <a:ea typeface="Calibri" panose="020F0502020204030204" pitchFamily="34" charset="0"/>
                <a:cs typeface="Calibri"/>
              </a:rPr>
              <a:t>Women’s Network: </a:t>
            </a:r>
            <a:r>
              <a:rPr lang="en-US" sz="1050" dirty="0">
                <a:latin typeface="Calibri"/>
                <a:cs typeface="Calibri"/>
              </a:rPr>
              <a:t>Supports women at Davies to build their networks, share advice and develop leadership skills. </a:t>
            </a:r>
            <a:endParaRPr lang="en-GB" sz="1050" dirty="0">
              <a:latin typeface="Calibri"/>
              <a:cs typeface="Calibri"/>
            </a:endParaRPr>
          </a:p>
          <a:p>
            <a:endParaRPr lang="en-GB" sz="1050" b="1" dirty="0">
              <a:solidFill>
                <a:schemeClr val="tx2"/>
              </a:solidFill>
              <a:latin typeface="Calibri"/>
              <a:ea typeface="Calibri" panose="020F0502020204030204" pitchFamily="34" charset="0"/>
              <a:cs typeface="Calibri"/>
            </a:endParaRPr>
          </a:p>
          <a:p>
            <a:r>
              <a:rPr lang="en-GB" sz="1050" b="1" dirty="0">
                <a:solidFill>
                  <a:schemeClr val="tx2"/>
                </a:solidFill>
                <a:effectLst/>
                <a:latin typeface="Calibri"/>
                <a:ea typeface="Calibri" panose="020F0502020204030204" pitchFamily="34" charset="0"/>
                <a:cs typeface="Calibri"/>
              </a:rPr>
              <a:t>My Culture &amp; Heritage:</a:t>
            </a:r>
            <a:r>
              <a:rPr lang="en-GB" sz="1050" b="1" dirty="0">
                <a:solidFill>
                  <a:schemeClr val="tx2"/>
                </a:solidFill>
                <a:latin typeface="Calibri"/>
                <a:ea typeface="Calibri" panose="020F0502020204030204" pitchFamily="34" charset="0"/>
                <a:cs typeface="Calibri"/>
              </a:rPr>
              <a:t> </a:t>
            </a:r>
            <a:r>
              <a:rPr lang="en-US" sz="1050" dirty="0">
                <a:solidFill>
                  <a:schemeClr val="tx2"/>
                </a:solidFill>
                <a:latin typeface="Calibri"/>
                <a:ea typeface="Calibri" panose="020F0502020204030204" pitchFamily="34" charset="0"/>
                <a:cs typeface="Calibri"/>
              </a:rPr>
              <a:t>C</a:t>
            </a:r>
            <a:r>
              <a:rPr lang="en-US" sz="1050" dirty="0">
                <a:effectLst/>
                <a:latin typeface="Calibri"/>
                <a:ea typeface="Calibri" panose="020F0502020204030204" pitchFamily="34" charset="0"/>
                <a:cs typeface="Calibri"/>
              </a:rPr>
              <a:t>elebrates the wide variety of backgrounds, cultures &amp; beliefs of all our people.</a:t>
            </a:r>
          </a:p>
          <a:p>
            <a:endParaRPr lang="en-GB" sz="800" dirty="0">
              <a:effectLst/>
              <a:latin typeface="Calibri" panose="020F0502020204030204" pitchFamily="34" charset="0"/>
              <a:ea typeface="Calibri" panose="020F0502020204030204" pitchFamily="34" charset="0"/>
            </a:endParaRPr>
          </a:p>
          <a:p>
            <a:r>
              <a:rPr lang="en-GB" sz="1050" b="1" dirty="0">
                <a:solidFill>
                  <a:schemeClr val="tx2"/>
                </a:solidFill>
                <a:effectLst/>
                <a:latin typeface="Calibri"/>
                <a:ea typeface="Calibri" panose="020F0502020204030204" pitchFamily="34" charset="0"/>
                <a:cs typeface="Calibri"/>
              </a:rPr>
              <a:t>LGBTQ+</a:t>
            </a:r>
            <a:r>
              <a:rPr lang="en-GB" sz="1050" b="1" dirty="0">
                <a:solidFill>
                  <a:schemeClr val="tx2"/>
                </a:solidFill>
                <a:latin typeface="Calibri"/>
                <a:ea typeface="Calibri" panose="020F0502020204030204" pitchFamily="34" charset="0"/>
                <a:cs typeface="Calibri"/>
              </a:rPr>
              <a:t>: </a:t>
            </a:r>
            <a:r>
              <a:rPr lang="en-US" sz="1050" dirty="0">
                <a:solidFill>
                  <a:schemeClr val="tx2"/>
                </a:solidFill>
                <a:latin typeface="Calibri"/>
                <a:ea typeface="Calibri" panose="020F0502020204030204" pitchFamily="34" charset="0"/>
                <a:cs typeface="Calibri"/>
              </a:rPr>
              <a:t>A</a:t>
            </a:r>
            <a:r>
              <a:rPr lang="en-US" sz="1050" dirty="0">
                <a:effectLst/>
                <a:latin typeface="Calibri"/>
                <a:ea typeface="Calibri" panose="020F0502020204030204" pitchFamily="34" charset="0"/>
                <a:cs typeface="Calibri"/>
              </a:rPr>
              <a:t>cts as a network for members of  the LGBTQ+ community &amp; allies. </a:t>
            </a:r>
          </a:p>
          <a:p>
            <a:endParaRPr lang="en-GB" sz="800" dirty="0">
              <a:effectLst/>
              <a:latin typeface="Calibri" panose="020F0502020204030204" pitchFamily="34" charset="0"/>
              <a:ea typeface="Calibri" panose="020F0502020204030204" pitchFamily="34" charset="0"/>
            </a:endParaRPr>
          </a:p>
          <a:p>
            <a:r>
              <a:rPr lang="en-GB" sz="1050" b="1" dirty="0">
                <a:solidFill>
                  <a:schemeClr val="tx2"/>
                </a:solidFill>
                <a:effectLst/>
                <a:latin typeface="Calibri"/>
                <a:ea typeface="Calibri" panose="020F0502020204030204" pitchFamily="34" charset="0"/>
                <a:cs typeface="Calibri"/>
              </a:rPr>
              <a:t>Working Families &amp; Caregivers: </a:t>
            </a:r>
            <a:r>
              <a:rPr lang="en-GB" sz="1050" dirty="0">
                <a:latin typeface="Calibri"/>
                <a:cs typeface="Calibri"/>
              </a:rPr>
              <a:t>Provides support and guidance for those caring for dependents or supporting those who care for others.  </a:t>
            </a:r>
          </a:p>
          <a:p>
            <a:endParaRPr lang="en-GB" sz="800" dirty="0">
              <a:effectLst/>
              <a:latin typeface="Calibri" panose="020F0502020204030204" pitchFamily="34" charset="0"/>
              <a:ea typeface="Calibri" panose="020F0502020204030204" pitchFamily="34" charset="0"/>
            </a:endParaRPr>
          </a:p>
          <a:p>
            <a:r>
              <a:rPr lang="en-GB" sz="1050" b="1" dirty="0">
                <a:solidFill>
                  <a:schemeClr val="tx2"/>
                </a:solidFill>
                <a:effectLst/>
                <a:latin typeface="Calibri"/>
                <a:ea typeface="Calibri" panose="020F0502020204030204" pitchFamily="34" charset="0"/>
                <a:cs typeface="Calibri"/>
              </a:rPr>
              <a:t>Supporting Our Health &amp; Wellbeing</a:t>
            </a:r>
            <a:r>
              <a:rPr lang="en-GB" sz="1050" dirty="0">
                <a:effectLst/>
                <a:latin typeface="Calibri"/>
                <a:ea typeface="Calibri" panose="020F0502020204030204" pitchFamily="34" charset="0"/>
                <a:cs typeface="Calibri"/>
              </a:rPr>
              <a:t>:</a:t>
            </a:r>
            <a:r>
              <a:rPr lang="en-GB" sz="1050" dirty="0">
                <a:latin typeface="Calibri"/>
                <a:ea typeface="Calibri" panose="020F0502020204030204" pitchFamily="34" charset="0"/>
                <a:cs typeface="Calibri"/>
              </a:rPr>
              <a:t> </a:t>
            </a:r>
            <a:r>
              <a:rPr lang="en-US" sz="1050" dirty="0">
                <a:latin typeface="Calibri"/>
                <a:cs typeface="Calibri"/>
              </a:rPr>
              <a:t>Provides a supportive environment for anyone seeking guidance with issues, whether mental, physical, or invisible that they are experiencing or helping someone through. </a:t>
            </a:r>
          </a:p>
          <a:p>
            <a:endParaRPr lang="en-GB" sz="1050" dirty="0">
              <a:latin typeface="Calibri"/>
              <a:ea typeface="Calibri" panose="020F0502020204030204" pitchFamily="34" charset="0"/>
              <a:cs typeface="Calibri"/>
            </a:endParaRPr>
          </a:p>
          <a:p>
            <a:r>
              <a:rPr lang="en-GB" sz="1050" b="1" dirty="0">
                <a:solidFill>
                  <a:schemeClr val="tx2"/>
                </a:solidFill>
                <a:latin typeface="Calibri"/>
                <a:cs typeface="Calibri"/>
              </a:rPr>
              <a:t>Eco Davies:</a:t>
            </a:r>
          </a:p>
          <a:p>
            <a:r>
              <a:rPr lang="en-US" sz="1050" dirty="0">
                <a:latin typeface="Calibri"/>
                <a:ea typeface="Calibri" panose="020F0502020204030204" pitchFamily="34" charset="0"/>
                <a:cs typeface="Calibri"/>
              </a:rPr>
              <a:t>C</a:t>
            </a:r>
            <a:r>
              <a:rPr lang="en-US" sz="1050" dirty="0">
                <a:effectLst/>
                <a:latin typeface="Calibri"/>
                <a:ea typeface="Calibri" panose="020F0502020204030204" pitchFamily="34" charset="0"/>
                <a:cs typeface="Calibri"/>
              </a:rPr>
              <a:t>reates a platform for our employees to engage and promote sustainable practices. </a:t>
            </a:r>
            <a:endParaRPr lang="en-GB" sz="1050" dirty="0">
              <a:effectLst/>
              <a:latin typeface="Calibri"/>
              <a:ea typeface="Calibri" panose="020F0502020204030204" pitchFamily="34" charset="0"/>
              <a:cs typeface="Calibri"/>
            </a:endParaRPr>
          </a:p>
        </p:txBody>
      </p:sp>
      <p:sp>
        <p:nvSpPr>
          <p:cNvPr id="3" name="TextBox 2">
            <a:extLst>
              <a:ext uri="{FF2B5EF4-FFF2-40B4-BE49-F238E27FC236}">
                <a16:creationId xmlns:a16="http://schemas.microsoft.com/office/drawing/2014/main" id="{35BAA9BF-8F82-DECB-E6E5-4D51E79713F7}"/>
              </a:ext>
            </a:extLst>
          </p:cNvPr>
          <p:cNvSpPr txBox="1"/>
          <p:nvPr/>
        </p:nvSpPr>
        <p:spPr>
          <a:xfrm>
            <a:off x="2396149" y="2412806"/>
            <a:ext cx="643367" cy="559512"/>
          </a:xfrm>
          <a:prstGeom prst="rect">
            <a:avLst/>
          </a:prstGeom>
          <a:noFill/>
        </p:spPr>
        <p:txBody>
          <a:bodyPr wrap="square" rtlCol="0">
            <a:spAutoFit/>
          </a:bodyPr>
          <a:lstStyle/>
          <a:p>
            <a:pPr algn="ctr">
              <a:lnSpc>
                <a:spcPct val="102000"/>
              </a:lnSpc>
            </a:pPr>
            <a:r>
              <a:rPr lang="en-GB" sz="800" dirty="0"/>
              <a:t>Lower</a:t>
            </a:r>
          </a:p>
          <a:p>
            <a:pPr algn="ctr">
              <a:lnSpc>
                <a:spcPct val="102000"/>
              </a:lnSpc>
            </a:pPr>
            <a:r>
              <a:rPr lang="en-GB" sz="800" dirty="0"/>
              <a:t>Quartile </a:t>
            </a:r>
            <a:r>
              <a:rPr lang="en-GB" sz="700" dirty="0"/>
              <a:t>Bottom 25% of earners</a:t>
            </a:r>
            <a:endParaRPr lang="en-GB" sz="800" dirty="0"/>
          </a:p>
        </p:txBody>
      </p:sp>
      <p:sp>
        <p:nvSpPr>
          <p:cNvPr id="4" name="TextBox 3">
            <a:extLst>
              <a:ext uri="{FF2B5EF4-FFF2-40B4-BE49-F238E27FC236}">
                <a16:creationId xmlns:a16="http://schemas.microsoft.com/office/drawing/2014/main" id="{E0B5042D-5603-8758-4AA0-E8953C352E1B}"/>
              </a:ext>
            </a:extLst>
          </p:cNvPr>
          <p:cNvSpPr txBox="1"/>
          <p:nvPr/>
        </p:nvSpPr>
        <p:spPr>
          <a:xfrm>
            <a:off x="2385131" y="6481068"/>
            <a:ext cx="643367" cy="559512"/>
          </a:xfrm>
          <a:prstGeom prst="rect">
            <a:avLst/>
          </a:prstGeom>
          <a:noFill/>
        </p:spPr>
        <p:txBody>
          <a:bodyPr wrap="square" rtlCol="0">
            <a:spAutoFit/>
          </a:bodyPr>
          <a:lstStyle/>
          <a:p>
            <a:pPr algn="ctr">
              <a:lnSpc>
                <a:spcPct val="102000"/>
              </a:lnSpc>
            </a:pPr>
            <a:r>
              <a:rPr lang="en-GB" sz="800" dirty="0"/>
              <a:t>Upper</a:t>
            </a:r>
          </a:p>
          <a:p>
            <a:pPr algn="ctr">
              <a:lnSpc>
                <a:spcPct val="102000"/>
              </a:lnSpc>
            </a:pPr>
            <a:r>
              <a:rPr lang="en-GB" sz="800" dirty="0"/>
              <a:t>Quartile</a:t>
            </a:r>
          </a:p>
          <a:p>
            <a:pPr algn="ctr">
              <a:lnSpc>
                <a:spcPct val="102000"/>
              </a:lnSpc>
            </a:pPr>
            <a:r>
              <a:rPr lang="en-GB" sz="700" dirty="0"/>
              <a:t>Top 25% of earners</a:t>
            </a:r>
          </a:p>
        </p:txBody>
      </p:sp>
    </p:spTree>
    <p:extLst>
      <p:ext uri="{BB962C8B-B14F-4D97-AF65-F5344CB8AC3E}">
        <p14:creationId xmlns:p14="http://schemas.microsoft.com/office/powerpoint/2010/main" val="386262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C4193F-652E-47F0-B390-E01055CD7AE1}"/>
              </a:ext>
            </a:extLst>
          </p:cNvPr>
          <p:cNvSpPr>
            <a:spLocks noGrp="1"/>
          </p:cNvSpPr>
          <p:nvPr>
            <p:ph sz="quarter" idx="10"/>
          </p:nvPr>
        </p:nvSpPr>
        <p:spPr>
          <a:xfrm>
            <a:off x="408533" y="1396146"/>
            <a:ext cx="6114187" cy="7431589"/>
          </a:xfrm>
        </p:spPr>
        <p:txBody>
          <a:bodyPr vert="horz" lIns="0" tIns="0" rIns="0" bIns="0" rtlCol="0" anchor="t">
            <a:noAutofit/>
          </a:bodyPr>
          <a:lstStyle/>
          <a:p>
            <a:pPr marL="0" indent="0" algn="just">
              <a:lnSpc>
                <a:spcPct val="107000"/>
              </a:lnSpc>
              <a:spcAft>
                <a:spcPts val="800"/>
              </a:spcAft>
              <a:buNone/>
            </a:pPr>
            <a:r>
              <a:rPr lang="en-GB" sz="1000" b="1" dirty="0">
                <a:solidFill>
                  <a:schemeClr val="accent2"/>
                </a:solidFill>
                <a:effectLst/>
                <a:latin typeface="Calibri"/>
                <a:ea typeface="Calibri" panose="020F0502020204030204" pitchFamily="34" charset="0"/>
                <a:cs typeface="Times New Roman"/>
              </a:rPr>
              <a:t>Our results overall</a:t>
            </a:r>
          </a:p>
          <a:p>
            <a:pPr marL="0" indent="0" algn="just">
              <a:lnSpc>
                <a:spcPct val="107000"/>
              </a:lnSpc>
              <a:spcAft>
                <a:spcPts val="800"/>
              </a:spcAft>
              <a:buNone/>
            </a:pPr>
            <a:r>
              <a:rPr lang="en-GB" sz="1000" dirty="0">
                <a:effectLst/>
                <a:latin typeface="Calibri"/>
                <a:ea typeface="Calibri" panose="020F0502020204030204" pitchFamily="34" charset="0"/>
                <a:cs typeface="Times New Roman"/>
              </a:rPr>
              <a:t>This year we have collated our data in two ways - all Davies employees in UK and then separated the reportable </a:t>
            </a:r>
            <a:r>
              <a:rPr lang="en-GB" sz="1000" dirty="0">
                <a:latin typeface="Calibri"/>
                <a:ea typeface="Calibri" panose="020F0502020204030204" pitchFamily="34" charset="0"/>
                <a:cs typeface="Times New Roman"/>
              </a:rPr>
              <a:t>legal entities</a:t>
            </a:r>
            <a:r>
              <a:rPr lang="en-GB" sz="1000" dirty="0">
                <a:effectLst/>
                <a:latin typeface="Calibri"/>
                <a:ea typeface="Calibri" panose="020F0502020204030204" pitchFamily="34" charset="0"/>
                <a:cs typeface="Times New Roman"/>
              </a:rPr>
              <a:t> Davies UK and </a:t>
            </a:r>
            <a:r>
              <a:rPr lang="en-GB" sz="1000" dirty="0">
                <a:latin typeface="Calibri"/>
                <a:ea typeface="Calibri" panose="020F0502020204030204" pitchFamily="34" charset="0"/>
                <a:cs typeface="Times New Roman"/>
              </a:rPr>
              <a:t>Keoghs, a Davies business</a:t>
            </a:r>
            <a:r>
              <a:rPr lang="en-GB" sz="1000" dirty="0">
                <a:effectLst/>
                <a:latin typeface="Calibri"/>
                <a:ea typeface="Calibri" panose="020F0502020204030204" pitchFamily="34" charset="0"/>
                <a:cs typeface="Times New Roman"/>
              </a:rPr>
              <a:t>. As different jobs pay differently, and the number of men and women performing these jobs varies, a gender pay and bonus gap exists. Over recent years, a significant part of Davies growth has been via acquisition. These acquisitions reshape our organisation each time and our reportable numbers -</a:t>
            </a:r>
            <a:r>
              <a:rPr lang="en-GB" sz="1000" dirty="0">
                <a:latin typeface="Calibri"/>
                <a:ea typeface="Calibri" panose="020F0502020204030204" pitchFamily="34" charset="0"/>
                <a:cs typeface="Times New Roman"/>
              </a:rPr>
              <a:t> since the last report we have grown by over 200 employees and this continues to grow with every acquisition. </a:t>
            </a:r>
          </a:p>
          <a:p>
            <a:pPr marL="0" indent="0" algn="just">
              <a:lnSpc>
                <a:spcPct val="107000"/>
              </a:lnSpc>
              <a:spcAft>
                <a:spcPts val="800"/>
              </a:spcAft>
              <a:buNone/>
            </a:pPr>
            <a:r>
              <a:rPr lang="en-GB" sz="1000" dirty="0">
                <a:effectLst/>
                <a:latin typeface="Calibri"/>
                <a:ea typeface="Calibri" panose="020F0502020204030204" pitchFamily="34" charset="0"/>
                <a:cs typeface="Times New Roman"/>
              </a:rPr>
              <a:t>When we compare our results with those of our industry, the figures suggest our gap is smaller than our sector averages. According to data published by the Office of National Statistics in 2024, the category “insurance auxiliary to financial services and insurance activities” reported the gender pay gap as 37.0% mean 29.5% median. </a:t>
            </a:r>
            <a:r>
              <a:rPr lang="en-GB" sz="1000" dirty="0">
                <a:latin typeface="Calibri"/>
                <a:cs typeface="Times New Roman"/>
              </a:rPr>
              <a:t>Our key reportable pay numbers compare as follows:</a:t>
            </a:r>
          </a:p>
          <a:p>
            <a:pPr marL="302260" lvl="1" indent="-151765"/>
            <a:r>
              <a:rPr lang="en-GB" sz="1000" dirty="0">
                <a:latin typeface="Calibri"/>
                <a:cs typeface="Times New Roman"/>
              </a:rPr>
              <a:t>Mean Davies 23.8% (Davies UK 27.9% &amp; Keoghs 13.8%).</a:t>
            </a:r>
          </a:p>
          <a:p>
            <a:pPr marL="302260" lvl="1" indent="-151765"/>
            <a:r>
              <a:rPr lang="en-GB" sz="1000" dirty="0">
                <a:latin typeface="Calibri"/>
                <a:cs typeface="Times New Roman"/>
              </a:rPr>
              <a:t>Median Davies 23.7% (Davies UK 25.8% &amp; Keoghs 19.6%).</a:t>
            </a:r>
          </a:p>
          <a:p>
            <a:pPr marL="302260" lvl="1" indent="-151765"/>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000" dirty="0">
                <a:effectLst/>
                <a:latin typeface="Calibri"/>
                <a:ea typeface="Calibri" panose="020F0502020204030204" pitchFamily="34" charset="0"/>
                <a:cs typeface="Times New Roman"/>
              </a:rPr>
              <a:t>Our data also shows that 45.5% of men and </a:t>
            </a:r>
            <a:r>
              <a:rPr lang="en-GB" sz="1000" dirty="0">
                <a:latin typeface="Calibri"/>
                <a:ea typeface="Calibri" panose="020F0502020204030204" pitchFamily="34" charset="0"/>
                <a:cs typeface="Times New Roman"/>
              </a:rPr>
              <a:t>54.7</a:t>
            </a:r>
            <a:r>
              <a:rPr lang="en-GB" sz="1000" dirty="0">
                <a:effectLst/>
                <a:latin typeface="Calibri"/>
                <a:ea typeface="Calibri" panose="020F0502020204030204" pitchFamily="34" charset="0"/>
                <a:cs typeface="Times New Roman"/>
              </a:rPr>
              <a:t>% of women within the business are earning bonuses. </a:t>
            </a:r>
            <a:r>
              <a:rPr lang="en-GB" sz="1000" dirty="0">
                <a:latin typeface="Calibri"/>
                <a:ea typeface="Calibri" panose="020F0502020204030204" pitchFamily="34" charset="0"/>
                <a:cs typeface="Times New Roman"/>
              </a:rPr>
              <a:t>Davies has an all-employee incentive plan which colleagues can sign up to after two years’ service and are given the opportunity to receive a payment whenever there is a reportable period.</a:t>
            </a:r>
            <a:endParaRPr lang="en-GB" sz="1000" dirty="0">
              <a:effectLst/>
              <a:latin typeface="Calibri"/>
              <a:ea typeface="Calibri" panose="020F0502020204030204" pitchFamily="34" charset="0"/>
              <a:cs typeface="Times New Roman"/>
            </a:endParaRPr>
          </a:p>
          <a:p>
            <a:pPr marL="0" indent="0" algn="just">
              <a:lnSpc>
                <a:spcPct val="107000"/>
              </a:lnSpc>
              <a:spcAft>
                <a:spcPts val="800"/>
              </a:spcAft>
              <a:buNone/>
            </a:pPr>
            <a:r>
              <a:rPr lang="en-GB" sz="1000" b="1" dirty="0">
                <a:solidFill>
                  <a:schemeClr val="accent2"/>
                </a:solidFill>
                <a:latin typeface="Calibri"/>
                <a:ea typeface="Calibri" panose="020F0502020204030204" pitchFamily="34" charset="0"/>
                <a:cs typeface="Times New Roman"/>
              </a:rPr>
              <a:t>Our commitment</a:t>
            </a:r>
          </a:p>
          <a:p>
            <a:pPr marL="0" indent="0" algn="just">
              <a:lnSpc>
                <a:spcPct val="107000"/>
              </a:lnSpc>
              <a:spcAft>
                <a:spcPts val="800"/>
              </a:spcAft>
              <a:buNone/>
            </a:pPr>
            <a:r>
              <a:rPr lang="en-GB" sz="1000" dirty="0">
                <a:latin typeface="Calibri"/>
                <a:ea typeface="Calibri" panose="020F0502020204030204" pitchFamily="34" charset="0"/>
                <a:cs typeface="Times New Roman"/>
              </a:rPr>
              <a:t>Over the last few years, we have invested heavily diversity, equity and inclusion and reward. Davies values diversity of thought and the benefits that a diverse workforce brings to the business. </a:t>
            </a:r>
            <a:endParaRPr lang="en-GB" sz="1000" dirty="0">
              <a:latin typeface="Calibri"/>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000" dirty="0">
                <a:latin typeface="Calibri"/>
                <a:ea typeface="Calibri" panose="020F0502020204030204" pitchFamily="34" charset="0"/>
                <a:cs typeface="Times New Roman"/>
              </a:rPr>
              <a:t>As a </a:t>
            </a:r>
            <a:r>
              <a:rPr lang="en-GB" sz="1000" dirty="0">
                <a:latin typeface="Calibri"/>
                <a:cs typeface="Times New Roman"/>
              </a:rPr>
              <a:t>result of this focus, we have created DEI guiding principles and strategy which is sponsored by our Group CEO. These include a commitment to:</a:t>
            </a:r>
          </a:p>
          <a:p>
            <a:pPr marL="302260" lvl="1" indent="-151765">
              <a:buFont typeface="Arial" panose="020F0502020204030204" pitchFamily="34" charset="0"/>
              <a:buChar char="•"/>
            </a:pPr>
            <a:r>
              <a:rPr lang="en-GB" sz="1000" dirty="0">
                <a:latin typeface="Calibri"/>
                <a:cs typeface="Times New Roman"/>
              </a:rPr>
              <a:t>Recruitment and selection training for all hiring managers which includes a focus on unconscious bias.</a:t>
            </a:r>
          </a:p>
          <a:p>
            <a:pPr marL="302260" lvl="1" indent="-151765">
              <a:buFont typeface="Arial" panose="020F0502020204030204" pitchFamily="34" charset="0"/>
              <a:buChar char="•"/>
            </a:pPr>
            <a:r>
              <a:rPr lang="en-GB" sz="1000" dirty="0">
                <a:latin typeface="Calibri"/>
                <a:cs typeface="Times New Roman"/>
              </a:rPr>
              <a:t>External candidate shortlists to include at least two genders for senior leadership team roles.</a:t>
            </a:r>
          </a:p>
          <a:p>
            <a:pPr marL="302260" lvl="1" indent="-151765">
              <a:buFont typeface="Arial" panose="020F0502020204030204" pitchFamily="34" charset="0"/>
              <a:buChar char="•"/>
            </a:pPr>
            <a:r>
              <a:rPr lang="en-GB" sz="1000" dirty="0">
                <a:latin typeface="Calibri"/>
                <a:cs typeface="Times New Roman"/>
              </a:rPr>
              <a:t>Inclusive recruitment programmes.</a:t>
            </a:r>
            <a:endParaRPr lang="en-GB" dirty="0">
              <a:latin typeface="Calibri"/>
              <a:cs typeface="Times New Roman"/>
            </a:endParaRPr>
          </a:p>
          <a:p>
            <a:pPr marL="302260" lvl="1" indent="-151765">
              <a:buFont typeface="Arial" panose="020F0502020204030204" pitchFamily="34" charset="0"/>
              <a:buChar char="•"/>
            </a:pPr>
            <a:r>
              <a:rPr lang="en-GB" sz="1000" dirty="0">
                <a:latin typeface="Calibri"/>
                <a:cs typeface="Times New Roman"/>
              </a:rPr>
              <a:t>Development of inclusive employment policies and wrap around support.</a:t>
            </a:r>
            <a:endParaRPr lang="en-GB" dirty="0">
              <a:latin typeface="Calibri"/>
              <a:cs typeface="Times New Roman"/>
            </a:endParaRPr>
          </a:p>
          <a:p>
            <a:pPr marL="302260" lvl="1" indent="-151765">
              <a:buFont typeface="Arial" panose="020F0502020204030204" pitchFamily="34" charset="0"/>
              <a:buChar char="•"/>
            </a:pPr>
            <a:r>
              <a:rPr lang="en-GB" sz="1000" dirty="0">
                <a:latin typeface="Calibri"/>
                <a:cs typeface="Times New Roman"/>
              </a:rPr>
              <a:t>Quarterly reporting to ESG committee and monthly reporting to HR leads to provide insight and reinforce action planning.</a:t>
            </a:r>
          </a:p>
          <a:p>
            <a:pPr marL="302260" lvl="1" indent="-151765">
              <a:buFont typeface="Arial" panose="020F0502020204030204" pitchFamily="34" charset="0"/>
              <a:buChar char="•"/>
            </a:pPr>
            <a:r>
              <a:rPr lang="en-GB" sz="1000" dirty="0">
                <a:latin typeface="Calibri"/>
                <a:cs typeface="Times New Roman"/>
              </a:rPr>
              <a:t>Building career and pay frameworks to promote clear progression pathways for all employees. </a:t>
            </a:r>
          </a:p>
          <a:p>
            <a:pPr marL="302260" lvl="1" indent="-151765">
              <a:buFont typeface="Arial" panose="020F0502020204030204" pitchFamily="34" charset="0"/>
              <a:buChar char="•"/>
            </a:pPr>
            <a:r>
              <a:rPr lang="en-GB" sz="1000" dirty="0">
                <a:latin typeface="Calibri"/>
                <a:cs typeface="Times New Roman"/>
              </a:rPr>
              <a:t>We are also creating or improving our reward processes and principles that will continue to promote a fair and equitable reward offering.</a:t>
            </a:r>
          </a:p>
          <a:p>
            <a:pPr marL="150495" lvl="1" indent="0">
              <a:buNone/>
            </a:pPr>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000" dirty="0">
                <a:latin typeface="Calibri"/>
                <a:ea typeface="Calibri" panose="020F0502020204030204" pitchFamily="34" charset="0"/>
                <a:cs typeface="Times New Roman"/>
              </a:rPr>
              <a:t>We continuously work on our approach and culture to ensure the support of a diverse workforce. We are confident that progressing our commitments and having a continued focus in this area will ensure that we continue to make positive changes that are sustainable for our business and the communities we operate in. </a:t>
            </a:r>
            <a:endParaRPr lang="en-GB" sz="1000" dirty="0">
              <a:latin typeface="Calibri"/>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000" dirty="0">
              <a:effectLst/>
              <a:latin typeface="Calibri"/>
              <a:ea typeface="Calibri" panose="020F0502020204030204" pitchFamily="34" charset="0"/>
              <a:cs typeface="Times New Roman"/>
            </a:endParaRPr>
          </a:p>
          <a:p>
            <a:pPr marL="0" indent="0" algn="just">
              <a:lnSpc>
                <a:spcPct val="107000"/>
              </a:lnSpc>
              <a:spcAft>
                <a:spcPts val="800"/>
              </a:spcAft>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150495" indent="-150495">
              <a:buNone/>
            </a:pPr>
            <a:r>
              <a:rPr lang="en-GB" sz="1000" b="1" dirty="0">
                <a:ea typeface="+mn-lt"/>
                <a:cs typeface="+mn-lt"/>
              </a:rPr>
              <a:t>Emma Wedderburn, Group Chief HR Officer</a:t>
            </a:r>
          </a:p>
        </p:txBody>
      </p:sp>
      <p:sp>
        <p:nvSpPr>
          <p:cNvPr id="3" name="Title 2">
            <a:extLst>
              <a:ext uri="{FF2B5EF4-FFF2-40B4-BE49-F238E27FC236}">
                <a16:creationId xmlns:a16="http://schemas.microsoft.com/office/drawing/2014/main" id="{15AE25E1-3E52-42F6-B2F2-E782C2E7514F}"/>
              </a:ext>
            </a:extLst>
          </p:cNvPr>
          <p:cNvSpPr>
            <a:spLocks noGrp="1"/>
          </p:cNvSpPr>
          <p:nvPr>
            <p:ph type="title"/>
          </p:nvPr>
        </p:nvSpPr>
        <p:spPr/>
        <p:txBody>
          <a:bodyPr/>
          <a:lstStyle/>
          <a:p>
            <a:r>
              <a:rPr lang="en-GB" sz="1800" b="1">
                <a:effectLst/>
                <a:latin typeface="Calibri" panose="020F0502020204030204" pitchFamily="34" charset="0"/>
                <a:ea typeface="Calibri" panose="020F0502020204030204" pitchFamily="34" charset="0"/>
                <a:cs typeface="Times New Roman" panose="02020603050405020304" pitchFamily="18" charset="0"/>
              </a:rPr>
              <a:t>Our Results And Comm</a:t>
            </a:r>
            <a:r>
              <a:rPr lang="en-GB">
                <a:latin typeface="Calibri" panose="020F0502020204030204" pitchFamily="34" charset="0"/>
                <a:ea typeface="Calibri" panose="020F0502020204030204" pitchFamily="34" charset="0"/>
                <a:cs typeface="Times New Roman" panose="02020603050405020304" pitchFamily="18" charset="0"/>
              </a:rPr>
              <a:t>itment</a:t>
            </a:r>
            <a:endParaRPr lang="en-GB"/>
          </a:p>
        </p:txBody>
      </p:sp>
      <p:pic>
        <p:nvPicPr>
          <p:cNvPr id="4" name="Picture 4" descr="A picture containing text&#10;&#10;Description automatically generated">
            <a:extLst>
              <a:ext uri="{FF2B5EF4-FFF2-40B4-BE49-F238E27FC236}">
                <a16:creationId xmlns:a16="http://schemas.microsoft.com/office/drawing/2014/main" id="{B6110B2F-C5C2-F8D0-4EFC-8AC94E3B44F0}"/>
              </a:ext>
            </a:extLst>
          </p:cNvPr>
          <p:cNvPicPr>
            <a:picLocks noChangeAspect="1"/>
          </p:cNvPicPr>
          <p:nvPr/>
        </p:nvPicPr>
        <p:blipFill>
          <a:blip r:embed="rId2"/>
          <a:stretch>
            <a:fillRect/>
          </a:stretch>
        </p:blipFill>
        <p:spPr>
          <a:xfrm>
            <a:off x="404516" y="8483033"/>
            <a:ext cx="2574172" cy="434430"/>
          </a:xfrm>
          <a:prstGeom prst="rect">
            <a:avLst/>
          </a:prstGeom>
        </p:spPr>
      </p:pic>
    </p:spTree>
    <p:extLst>
      <p:ext uri="{BB962C8B-B14F-4D97-AF65-F5344CB8AC3E}">
        <p14:creationId xmlns:p14="http://schemas.microsoft.com/office/powerpoint/2010/main" val="3954691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MASTERLEFTMARGIN" val="56.6929"/>
  <p:tag name="MASTERTOPMARGIN" val="124.7244"/>
  <p:tag name="MASTERBOTTOMMARGIN" val="56.6929"/>
  <p:tag name="MASTERRIGHTMARGIN" val="56.6929"/>
  <p:tag name="CUSTMASTERLEFTMARGIN" val="56.6929"/>
  <p:tag name="CUSTMASTERTOPMARGIN" val="124.7244"/>
  <p:tag name="CUSTMASTERBOTTOMMARGIN" val="56.6929"/>
  <p:tag name="CUSTMASTERRIGHTMARGIN" val="56.6929"/>
  <p:tag name="GUIDESAPPLIEDTO" val="2"/>
  <p:tag name="TITLETOPMARGIN" val="68.5191"/>
  <p:tag name="TITLEBOTTOMMARGIN" val="107.6549"/>
</p:tagLst>
</file>

<file path=ppt/tags/tag1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1.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3.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5.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7.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9.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1.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5.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7.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9.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1.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3.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5.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2"/>
  <p:tag name="GUIDEROWS" val="1"/>
  <p:tag name="GUTTERCOL" val="0.8 cm"/>
  <p:tag name="GUTTERROW" val="0.8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7.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2"/>
  <p:tag name="GUIDEROWS" val="1"/>
  <p:tag name="GUTTERCOL" val="0.8 cm"/>
  <p:tag name="GUTTERROW" val="0.8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9.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CUSTMASTERTOPMARGIN" val="143.7165"/>
  <p:tag name="CUSTMASTERLEFTMARGIN" val="66.0472"/>
  <p:tag name="CUSTMASTERRIGHTMARGIN" val="66.0472"/>
  <p:tag name="CUSTMASTERBOTTOMMARGIN" val="53.5748"/>
  <p:tag name="MASTERTOPMARGIN" val="124.7244"/>
  <p:tag name="MASTERLEFTMARGIN" val="56.6929"/>
  <p:tag name="MASTERRIGHTMARGIN" val="56.6929"/>
  <p:tag name="MASTERBOTTOMMARGIN" val="56.6929"/>
  <p:tag name="GUIDECOLS" val="4"/>
  <p:tag name="GUIDEROWS" val="2"/>
  <p:tag name="GUTTERCOL" val="0.8 cm"/>
  <p:tag name="GUTTERROW" val="0.8 cm"/>
  <p:tag name="GUIDESAPPLIEDTO" val="2"/>
</p:tagLst>
</file>

<file path=ppt/tags/tag4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1.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5.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7.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49.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1.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5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8 cm"/>
  <p:tag name="GUTTERROW" val="0.8 cm"/>
  <p:tag name="GUIDESAPPLIEDTO" val="2"/>
</p:tagLst>
</file>

<file path=ppt/tags/tag54.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5.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5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7.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5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9.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GUIDESTITLESHAPE" val="True"/>
</p:tagLst>
</file>

<file path=ppt/tags/tag60.xml><?xml version="1.0" encoding="utf-8"?>
<p:tagLst xmlns:a="http://schemas.openxmlformats.org/drawingml/2006/main" xmlns:r="http://schemas.openxmlformats.org/officeDocument/2006/relationships" xmlns:p="http://schemas.openxmlformats.org/presentationml/2006/main">
  <p:tag name="GUIDESTITLESHAPE" val="True"/>
</p:tagLst>
</file>

<file path=ppt/tags/tag61.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62.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63.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64.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65.xml><?xml version="1.0" encoding="utf-8"?>
<p:tagLst xmlns:a="http://schemas.openxmlformats.org/drawingml/2006/main" xmlns:r="http://schemas.openxmlformats.org/officeDocument/2006/relationships" xmlns:p="http://schemas.openxmlformats.org/presentationml/2006/main">
  <p:tag name="GUIDECOLS" val="4"/>
  <p:tag name="GUIDEROWS" val="2"/>
  <p:tag name="GUTTERCOL" val="0.8 cm"/>
  <p:tag name="GUTTERROW" val="0.8 cm"/>
  <p:tag name="GUIDESAPPLIEDTO" val="2"/>
</p:tagLst>
</file>

<file path=ppt/tags/tag66.xml><?xml version="1.0" encoding="utf-8"?>
<p:tagLst xmlns:a="http://schemas.openxmlformats.org/drawingml/2006/main" xmlns:r="http://schemas.openxmlformats.org/officeDocument/2006/relationships" xmlns:p="http://schemas.openxmlformats.org/presentationml/2006/main">
  <p:tag name="TEMPLAFYSLIDEID" val="637431243525198958"/>
</p:tagLst>
</file>

<file path=ppt/tags/tag7.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9.xml><?xml version="1.0" encoding="utf-8"?>
<p:tagLst xmlns:a="http://schemas.openxmlformats.org/drawingml/2006/main" xmlns:r="http://schemas.openxmlformats.org/officeDocument/2006/relationships" xmlns:p="http://schemas.openxmlformats.org/presentationml/2006/main">
  <p:tag name="MASTERTOPMARGIN" val="124.7244"/>
  <p:tag name="MASTERLEFTMARGIN" val="56.6929"/>
  <p:tag name="MASTERRIGHTMARGIN" val="56.6929"/>
  <p:tag name="MASTERBOTTOMMARGIN" val="56.6929"/>
  <p:tag name="CUSTMASTERTOPMARGIN" val="143.7165"/>
  <p:tag name="CUSTMASTERLEFTMARGIN" val="66.0472"/>
  <p:tag name="CUSTMASTERRIGHTMARGIN" val="66.0472"/>
  <p:tag name="CUSTMASTERBOTTOMMARGIN" val="53.5748"/>
  <p:tag name="GUIDECOLS" val="4"/>
  <p:tag name="GUIDEROWS" val="2"/>
  <p:tag name="GUTTERCOL" val="0.8 cm"/>
  <p:tag name="GUTTERROW" val="0.8 cm"/>
  <p:tag name="GUIDESAPPLIEDTO" val="2"/>
</p:tagLst>
</file>

<file path=ppt/theme/theme1.xml><?xml version="1.0" encoding="utf-8"?>
<a:theme xmlns:a="http://schemas.openxmlformats.org/drawingml/2006/main" name="Office Theme">
  <a:themeElements>
    <a:clrScheme name="Colours_Davies">
      <a:dk1>
        <a:srgbClr val="545659"/>
      </a:dk1>
      <a:lt1>
        <a:srgbClr val="FFFFFF"/>
      </a:lt1>
      <a:dk2>
        <a:srgbClr val="114B5F"/>
      </a:dk2>
      <a:lt2>
        <a:srgbClr val="E7E6E6"/>
      </a:lt2>
      <a:accent1>
        <a:srgbClr val="F76C6C"/>
      </a:accent1>
      <a:accent2>
        <a:srgbClr val="114B5F"/>
      </a:accent2>
      <a:accent3>
        <a:srgbClr val="5FC7C7"/>
      </a:accent3>
      <a:accent4>
        <a:srgbClr val="8BD16E"/>
      </a:accent4>
      <a:accent5>
        <a:srgbClr val="545659"/>
      </a:accent5>
      <a:accent6>
        <a:srgbClr val="BBBBBD"/>
      </a:accent6>
      <a:hlink>
        <a:srgbClr val="F76C6C"/>
      </a:hlink>
      <a:folHlink>
        <a:srgbClr val="114B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02000"/>
          </a:lnSpc>
          <a:defRPr dirty="0" smtClean="0"/>
        </a:defPPr>
      </a:lstStyle>
    </a:txDef>
  </a:objectDefaults>
  <a:extraClrSchemeLst/>
  <a:extLst>
    <a:ext uri="{05A4C25C-085E-4340-85A3-A5531E510DB2}">
      <thm15:themeFamily xmlns:thm15="http://schemas.microsoft.com/office/thememl/2012/main" name="Presentation.potx" id="{D3112481-1501-41F0-9C03-E0A48B376B2F}" vid="{1A69F179-598C-4713-8218-709096ED7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TemplafyTemplateConfiguration><![CDATA[{"elementsMetadata":[{"type":"shape","id":"b519fb7e-6a38-40d5-8591-a018e21e8793","elementConfiguration":{"binding":"Form.Title","disableUpdates":false,"type":"text"}},{"type":"shape","id":"e08851b4-5d1c-4d8c-a76f-6eb8ba0c5898","elementConfiguration":{"inheritDimensions":"inheritWidth","binding":"Form.Division.Negative_Logo","disableUpdates":false,"type":"image"}},{"type":"shape","id":"26875ee2-135e-4656-98cb-909cbf6e7e83","elementConfiguration":{"inheritDimensions":"inheritWidth","binding":"Form.Division.Positive_Logo","disableUpdates":false,"type":"image"}},{"type":"shape","id":"c174f7b1-30e6-4970-9bb0-35f7a6ed1b3e","elementConfiguration":{"inheritDimensions":"inheritWidth","binding":"Form.Division.Positive_Logo","disableUpdates":false,"type":"image"}},{"type":"shape","id":"f3f08450-f84e-4bb1-ad0b-17ce119a351c","elementConfiguration":{"inheritDimensions":"inheritWidth","binding":"Form.Division.Negative_Logo","disableUpdates":false,"type":"image"}},{"type":"shape","id":"48b65b66-33da-4694-8d9f-92e448aff5e8","elementConfiguration":{"inheritDimensions":"inheritWidth","binding":"Form.Division.Negative_Logo","disableUpdates":false,"type":"image"}},{"type":"shape","id":"f161ebe1-bd0f-4008-bfac-b1e1b6055812","elementConfiguration":{"format":"yyyy","binding":"Form.Date","disableUpdates":false,"type":"date"}},{"type":"shape","id":"65f9f88d-c86e-4401-93f0-407e7fb49371","elementConfiguration":{"inheritDimensions":"inheritWidth","binding":"Form.Division.Negative_Logo","disableUpdates":false,"type":"image"}},{"type":"shape","id":"029cf46a-99c4-4d26-a89a-21c5713343d3","elementConfiguration":{"inheritDimensions":"inheritWidth","binding":"Form.Division.Positive_Logo","disableUpdates":false,"type":"image"}},{"type":"shape","id":"3326997c-c9b6-4bf5-ba05-041f59d1d5a4","elementConfiguration":{"inheritDimensions":"inheritWidth","binding":"Form.Division.Negative_Logo","disableUpdates":false,"type":"image"}},{"type":"shape","id":"c46a8db6-0d60-40ff-a7aa-474cd5c3435a","elementConfiguration":{"inheritDimensions":"inheritWidth","binding":"Form.Division.Negative_Logo","disableUpdates":false,"type":"image"}},{"type":"shape","id":"d5672e0a-35b8-45ff-9367-bd7ba113083b","elementConfiguration":{"inheritDimensions":"inheritWidth","binding":"Form.Division.Positive_Logo","disableUpdates":false,"type":"image"}},{"type":"shape","id":"28221a00-6131-4740-8cf6-858c56418e8b","elementConfiguration":{"inheritDimensions":"inheritWidth","binding":"Form.Division.Negative_Logo","disableUpdates":false,"type":"image"}},{"type":"shape","id":"354ce2fe-de4d-4b62-99dc-33c5a996435d","elementConfiguration":{"inheritDimensions":"inheritWidth","binding":"Form.Division.Negative_Logo","disableUpdates":false,"type":"image"}},{"type":"shape","id":"e9a291e4-3eae-46e6-96e8-58edb1f74f16","elementConfiguration":{"inheritDimensions":"inheritWidth","binding":"Form.Division.Negative_Logo","disableUpdates":false,"type":"image"}},{"type":"shape","id":"f0df937f-b540-4900-bd63-e3e3112b4a42","elementConfiguration":{"inheritDimensions":"inheritWidth","binding":"Form.Division.Negative_Logo","disableUpdates":false,"type":"image"}},{"type":"shape","id":"ca0f7cb7-0c04-4e35-930e-5e91671137c0","elementConfiguration":{"binding":"UserProfile.Name","disableUpdates":false,"type":"text"}},{"type":"shape","id":"83a1efec-c542-4676-8364-303d9a0284cc","elementConfiguration":{"binding":"UserProfile.Title","disableUpdates":false,"type":"text"}},{"type":"shape","id":"1f5177c5-04ad-4bbe-b53d-bf3692172f80","elementConfiguration":{"binding":"UserProfile.Mail","disableUpdates":false,"type":"text"}},{"type":"shape","id":"75c618da-2bcf-42c5-a980-63baf4ccecb1","elementConfiguration":{"format":"yyyy","binding":"Form.Date","disableUpdates":false,"type":"date"}},{"type":"shape","id":"84709238-9420-43d1-86db-8436af6eb8cb","elementConfiguration":{"format":"d MMMM yyyy","binding":"Form.Date","visibility":{"action":"hide","operator":"equals","compareValue":""},"disableUpdates":false,"type":"date"}},{"type":"shape","id":"0f1460f1-8507-435a-b5ab-4556601fa1c1","elementConfiguration":{"inheritDimensions":"inheritWidth","binding":"Form.Division.Negative_Logo","disableUpdates":false,"type":"image"}},{"type":"shape","id":"6d48ac63-2837-4aa9-92e1-42dc97b96dc9","elementConfiguration":{"binding":"Form.Title","visibility":{"action":"hide","operator":"equals","compareValue":""},"disableUpdates":false,"type":"text"}},{"type":"shape","id":"3678f14f-7947-42c2-94b3-9674c076e3bd","elementConfiguration":{"binding":"Form.Subtitle","visibility":{"action":"hide","operator":"equals","compareValue":""},"disableUpdates":false,"type":"text"}},{"type":"shape","id":"fbd30a0e-0b0e-409f-8255-1155958d2122","elementConfiguration":{"inheritDimensions":"inheritWidth","binding":"Form.Division.Positive_Logo","disableUpdates":false,"type":"image"}},{"type":"shape","id":"5103b449-12a7-4b3c-b26f-de0e64828867","elementConfiguration":{"inheritDimensions":"inheritWidth","binding":"Form.Division.Positive_Logo","disableUpdates":false,"type":"image"}},{"type":"shape","id":"6b08aa32-bbb2-4f54-bc41-a5db2f3dd89a","elementConfiguration":{"inheritDimensions":"inheritWidth","binding":"Form.Division.Negative_Logo","disableUpdates":false,"type":"image"}},{"type":"shape","id":"76e851ea-200c-41e5-b91c-e7beb4f9e60e","elementConfiguration":{"inheritDimensions":"inheritWidth","binding":"Form.Division.Negative_Logo","disableUpdates":false,"type":"image"}},{"type":"shape","id":"3a2288af-a8be-4536-b11d-a8d66ee60973","elementConfiguration":{"format":"yyyy","binding":"Form.Date","disableUpdates":false,"type":"date"}},{"type":"shape","id":"ee572cdf-bd38-47cc-beea-0ae8d4ae4832","elementConfiguration":{"binding":"UserProfile.Name","disableUpdates":false,"type":"text"}},{"type":"shape","id":"689a6264-287e-4a4d-b575-06f6541a49e7","elementConfiguration":{"binding":"UserProfile.Title","disableUpdates":false,"type":"text"}},{"type":"shape","id":"94a7345a-7257-48ad-9517-e0b76ac403f8","elementConfiguration":{"binding":"UserProfile.Mail","disableUpdates":false,"type":"text"}},{"type":"shape","id":"3631bddf-1f12-430a-9e2b-74f628416021","elementConfiguration":{"inheritDimensions":"inheritWidth","binding":"Form.Division.Negative_Logo","disableUpdates":false,"type":"image"}},{"type":"shape","id":"3b332ff7-3a74-4916-b770-76ecd1e22a0f","elementConfiguration":{"binding":"Form.Title","visibility":{"action":"hide","operator":"equals","compareValue":""},"disableUpdates":false,"type":"text"}},{"type":"shape","id":"78ddfcf9-fa11-4c5c-b389-845de96e8e53","elementConfiguration":{"binding":"Form.Subtitle","visibility":{"action":"hide","operator":"equals","compareValue":""},"disableUpdates":false,"type":"text"}},{"type":"shape","id":"677a12f8-1641-41b7-a087-9e22d6a5e0f0","elementConfiguration":{"format":"d MMMM yyyy","binding":"Form.Date","visibility":{"action":"hide","operator":"equals","compareValue":""},"disableUpdates":false,"type":"date"}},{"type":"shape","id":"ba4f21d8-5ed0-4635-90ce-88d68edaf313","elementConfiguration":{"inheritDimensions":"inheritWidth","binding":"Form.Division.Negative_Logo","disableUpdates":false,"type":"image"}},{"type":"shape","id":"ec4adab2-2ef5-48b4-be8f-0378d81e5a3f","elementConfiguration":{"inheritDimensions":"inheritWidth","binding":"Form.Division.Positive_Logo","disableUpdates":false,"type":"image"}},{"type":"shape","id":"2aef98aa-fcef-4b9d-9ac1-079ac0dd7236","elementConfiguration":{"inheritDimensions":"inheritWidth","binding":"Form.Division.Negative_Logo","disableUpdates":false,"type":"image"}},{"type":"shape","id":"4171b45f-5fa1-4bd5-ae8d-494c22d7b6ef","elementConfiguration":{"inheritDimensions":"inheritWidth","binding":"Form.Division.Negative_Logo","disableUpdates":false,"type":"image"}},{"type":"shape","id":"30722127-be37-4130-9176-23a41dc85eee","elementConfiguration":{"inheritDimensions":"inheritWidth","binding":"Form.Division.Negative_Logo","disableUpdates":false,"type":"image"}},{"type":"shape","id":"51367c55-cbdc-4e5d-9ad1-ca7b8d317069","elementConfiguration":{"binding":"UserProfile.Name","disableUpdates":false,"type":"text"}},{"type":"shape","id":"417feb6f-a070-46bb-a806-3e757da4fec9","elementConfiguration":{"binding":"UserProfile.Title","disableUpdates":false,"type":"text"}},{"type":"shape","id":"a0ee85c9-40e3-4624-ad8a-683d57b1f661","elementConfiguration":{"binding":"UserProfile.Mail","disableUpdates":false,"type":"text"}},{"type":"shape","id":"022fb2a4-f7ee-42c4-9723-d148a9844ba2","elementConfiguration":{"format":"yyyy","binding":"Form.Date","disableUpdates":false,"type":"date"}},{"type":"shape","id":"1d68a041-7449-4e4a-917e-f2ea3a6ca7c1","elementConfiguration":{"inheritDimensions":"inheritWidth","binding":"Form.Division.Negative_Logo","disableUpdates":false,"type":"image"}},{"type":"shape","id":"4a9f16a2-1712-422b-bb10-b79d81f9e272","elementConfiguration":{"binding":"UserProfile.Name","disableUpdates":false,"type":"text"}},{"type":"shape","id":"6752b69d-051b-437f-96dd-f84264df1963","elementConfiguration":{"binding":"UserProfile.Title","disableUpdates":false,"type":"text"}},{"type":"shape","id":"c5e52a3d-a164-47aa-8dd0-fad9bd62155d","elementConfiguration":{"binding":"UserProfile.Mail","disableUpdates":false,"type":"text"}},{"type":"shape","id":"17a3f717-4bf8-4916-925e-64f2594b2354","elementConfiguration":{"format":"yyyy","binding":"Form.Date","disableUpdates":false,"type":"date"}},{"type":"shape","id":"31fc10c4-48da-4597-a064-dccbb58816a3","elementConfiguration":{"inheritDimensions":"inheritWidth","binding":"Form.Division.Negative_Logo","disableUpdates":false,"type":"image"}},{"type":"shape","id":"26c815f3-f1b8-465b-94a7-064d5141b852","elementConfiguration":{"inheritDimensions":"inheritWidth","binding":"Form.Division.Positive_Logo","disableUpdates":false,"type":"image"}},{"type":"shape","id":"14f3cc7c-0050-46f6-8cd7-9712fc1f541f","elementConfiguration":{"inheritDimensions":"inheritWidth","binding":"Form.Division.Negative_Logo","disableUpdates":false,"type":"image"}},{"type":"shape","id":"cba7359a-8b50-4ca6-9372-d00354fc80ce","elementConfiguration":{"inheritDimensions":"inheritWidth","binding":"Form.Division.Negative_Logo","disableUpdates":false,"type":"image"}},{"type":"shape","id":"16837b67-9f74-430f-aba1-a87495334c58","elementConfiguration":{"inheritDimensions":"inheritWidth","binding":"Form.Division.Negative_Logo","disableUpdates":false,"type":"image"}},{"type":"shape","id":"bf58e1b7-d5d2-4a97-a3db-d5f64c4a3674","elementConfiguration":{"inheritDimensions":"inheritWidth","binding":"Form.Division.Positive_Logo","disableUpdates":false,"type":"image"}},{"type":"shape","id":"c054275d-5454-4f0d-8412-dde517dc4cab","elementConfiguration":{"inheritDimensions":"inheritWidth","binding":"Form.Division.Positive_Logo","disableUpdates":false,"type":"image"}},{"type":"shape","id":"8d3328d9-c74a-4dd8-9956-7ccaa42cc094","elementConfiguration":{"inheritDimensions":"inheritWidth","binding":"Form.Division.Negative_Logo","disableUpdates":false,"type":"image"}},{"type":"shape","id":"934550e3-f6d7-4047-9d8c-33c17a27a26e","elementConfiguration":{"inheritDimensions":"inheritWidth","binding":"Form.Division.Negative_Logo","disableUpdates":false,"type":"image"}},{"type":"shape","id":"ca5ccc3b-15e8-46d6-9406-42714e48a658","elementConfiguration":{"inheritDimensions":"inheritWidth","binding":"Form.Division.Negative_Logo","disableUpdates":false,"type":"image"}},{"type":"shape","id":"448b9d51-583c-4f8a-9a81-917092fb49e6","elementConfiguration":{"inheritDimensions":"inheritWidth","binding":"Form.Division.Positive_Logo","disableUpdates":false,"type":"image"}},{"type":"shape","id":"6061d974-8d55-4e98-a2f7-8845d7578658","elementConfiguration":{"inheritDimensions":"inheritWidth","binding":"Form.Division.Positive_Logo","disableUpdates":false,"type":"image"}},{"type":"shape","id":"43d7e95f-10af-43a5-a6b4-056ecb1e53d2","elementConfiguration":{"inheritDimensions":"inheritWidth","binding":"Form.Division.Positive_Logo","disableUpdates":false,"type":"image"}},{"type":"shape","id":"897b94e0-ee95-4bfd-8d57-eb64aae2a21b","elementConfiguration":{"inheritDimensions":"inheritWidth","binding":"Form.Division.Negative_Logo","disableUpdates":false,"type":"image"}},{"type":"shape","id":"4f163b02-ffab-4561-8c7f-8389a84d8eb6","elementConfiguration":{"inheritDimensions":"inheritWidth","binding":"Form.Division.Negative_Logo","disableUpdates":false,"type":"image"}},{"type":"shape","id":"011f0574-b3c8-4e8e-9dc0-35e69adaf879","elementConfiguration":{"inheritDimensions":"inheritWidth","binding":"Form.Division.Negative_Logo","disableUpdates":false,"type":"image"}}],"transformationConfigurations":[{"colorTheme":"{{Form.Division.Colour_theme}}","originalColorThemeXml":"<a:clrScheme name=\"Davies Dark Teal\" xmlns:a=\"http://schemas.openxmlformats.org/drawingml/2006/main\"><a:dk1><a:srgbClr val=\"545659\" /></a:dk1><a:lt1><a:srgbClr val=\"FFFFFF\" /></a:lt1><a:dk2><a:srgbClr val=\"114B5F\" /></a:dk2><a:lt2><a:srgbClr val=\"E7E6E6\" /></a:lt2><a:accent1><a:srgbClr val=\"F76C6C\" /></a:accent1><a:accent2><a:srgbClr val=\"114B5F\" /></a:accent2><a:accent3><a:srgbClr val=\"5FC7C7\" /></a:accent3><a:accent4><a:srgbClr val=\"8BD16E\" /></a:accent4><a:accent5><a:srgbClr val=\"545659\" /></a:accent5><a:accent6><a:srgbClr val=\"BBBBBD\" /></a:accent6><a:hlink><a:srgbClr val=\"F76C6C\" /></a:hlink><a:folHlink><a:srgbClr val=\"114B5F\" /></a:folHlink></a:clrScheme>","disableUpdates":false,"type":"colorTheme"}],"templateName":"","templateDescription":"","enableDocumentContentUpdater":true,"version":"1.11"}]]></Templafy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TemplafyFormConfiguration><![CDATA[{"formFields":[{"dataSource":"Query1","displayColumn":"query1","hideIfNoUserInteractionRequired":false,"distinct":true,"required":false,"autoSelectFirstOption":false,"helpTexts":{"prefix":"","postfix":""},"spacing":{},"type":"dropDown","name":"HideDate","label":"Hide Date?","fullyQualifiedName":"HideDate"},{"required":false,"placeholder":"","lines":0,"helpTexts":{"prefix":"","postfix":""},"spacing":{},"type":"textBox","name":"Title","label":"Enter your title","fullyQualifiedName":"Title"},{"required":false,"placeholder":"","lines":0,"helpTexts":{"prefix":"","postfix":""},"spacing":{},"type":"textBox","name":"Subtitle","label":"Enter your subtitle","fullyQualifiedName":"Subtitle"},{"required":false,"helpTexts":{"prefix":"","postfix":""},"spacing":{},"type":"datePicker","name":"Date","label":"Choose a date","fullyQualifiedName":"Date"},{"dataSource":"LogoList","displayColumn":"vertical","defaultValue":"{{UserProfile.Logo.Id}}","hideIfNoUserInteractionRequired":true,"distinct":true,"required":false,"autoSelectFirstOption":false,"helpTexts":{"prefix":"","postfix":""},"spacing":{},"type":"dropDown","name":"Logo","label":"Select your logo","fullyQualifiedName":"Logo"},{"dataSource":"LogoList","displayColumn":"division","defaultValue":"{{UserProfile.Division.Id}}","filter":{"column":"vertical","otherFieldName":"Logo","fullyQualifiedOtherFieldName":"Logo","otherFieldColumn":"vertical","formReference":"none","operator":"equals"},"hideIfNoUserInteractionRequired":false,"distinct":true,"required":true,"autoSelectFirstOption":false,"helpTexts":{"prefix":"","postfix":""},"spacing":{},"type":"dropDown","name":"Division","label":"Select your division","fullyQualifiedName":"Division"}],"formDataEntries":[{"name":"HideDate","value":"j7DwWsMUbpX9alGFnEL06A=="},{"name":"Title","value":"+RlHTVJdqPE0a664NKwyOC6Bu3mKR8rgULEIkZECS3I="},{"name":"Date","value":"mNDYMO/qBmfo/zdXA2/x0Q=="},{"name":"Logo","value":"j7DwWsMUbpX9alGFnEL06A=="},{"name":"Division","value":"j7DwWsMUbpX9alGFnEL06A=="}]}]]></TemplafyFormConfiguration>
</file>

<file path=customXml/item6.xml><?xml version="1.0" encoding="utf-8"?>
<TemplafySlideTemplateConfiguration><![CDATA[{"slideVersion":0,"isValidatorEnabled":false,"isLocked":false,"elementsMetadata":[],"slideId":"637496874521035239","enableDocumentContentUpdater":true,"version":"1.11"}]]></TemplafySlideTemplate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DC9D2A345B03C84C901BA19618941B94" ma:contentTypeVersion="6" ma:contentTypeDescription="Create a new document." ma:contentTypeScope="" ma:versionID="508f8df3148a0d906d8a8b2b1c7ae971">
  <xsd:schema xmlns:xsd="http://www.w3.org/2001/XMLSchema" xmlns:xs="http://www.w3.org/2001/XMLSchema" xmlns:p="http://schemas.microsoft.com/office/2006/metadata/properties" xmlns:ns2="71f2194f-cebd-4811-b6f1-3fc25aad7799" xmlns:ns3="b0d5c610-f519-4072-9182-fa962836d87a" targetNamespace="http://schemas.microsoft.com/office/2006/metadata/properties" ma:root="true" ma:fieldsID="5a23279570021d51c5b75381d43d06d9" ns2:_="" ns3:_="">
    <xsd:import namespace="71f2194f-cebd-4811-b6f1-3fc25aad7799"/>
    <xsd:import namespace="b0d5c610-f519-4072-9182-fa962836d8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2194f-cebd-4811-b6f1-3fc25aad7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d5c610-f519-4072-9182-fa962836d8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15DB7-E69A-433C-91CF-B5DD05C26FE2}">
  <ds:schemaRefs/>
</ds:datastoreItem>
</file>

<file path=customXml/itemProps2.xml><?xml version="1.0" encoding="utf-8"?>
<ds:datastoreItem xmlns:ds="http://schemas.openxmlformats.org/officeDocument/2006/customXml" ds:itemID="{67B94C4A-1FD4-403A-A886-2B2CACCBCB60}">
  <ds:schemaRefs/>
</ds:datastoreItem>
</file>

<file path=customXml/itemProps3.xml><?xml version="1.0" encoding="utf-8"?>
<ds:datastoreItem xmlns:ds="http://schemas.openxmlformats.org/officeDocument/2006/customXml" ds:itemID="{CB083D71-D27E-4604-AA8C-11102F0DC271}">
  <ds:schemaRefs>
    <ds:schemaRef ds:uri="http://schemas.microsoft.com/sharepoint/v3/contenttype/forms"/>
  </ds:schemaRefs>
</ds:datastoreItem>
</file>

<file path=customXml/itemProps4.xml><?xml version="1.0" encoding="utf-8"?>
<ds:datastoreItem xmlns:ds="http://schemas.openxmlformats.org/officeDocument/2006/customXml" ds:itemID="{D6BED2DC-87D1-4C1A-9670-8E1F231FEB24}">
  <ds:schemaRefs>
    <ds:schemaRef ds:uri="04048abb-577f-4ded-861e-4c527c4ee4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4bca473-facb-453e-9a9a-fb89f98ec1bb"/>
    <ds:schemaRef ds:uri="e4df4b97-9ac6-4f55-a00d-ccb33408e0bd"/>
  </ds:schemaRefs>
</ds:datastoreItem>
</file>

<file path=customXml/itemProps5.xml><?xml version="1.0" encoding="utf-8"?>
<ds:datastoreItem xmlns:ds="http://schemas.openxmlformats.org/officeDocument/2006/customXml" ds:itemID="{BDE98BC6-6F3A-46B8-952D-4C0FCC83573E}">
  <ds:schemaRefs/>
</ds:datastoreItem>
</file>

<file path=customXml/itemProps6.xml><?xml version="1.0" encoding="utf-8"?>
<ds:datastoreItem xmlns:ds="http://schemas.openxmlformats.org/officeDocument/2006/customXml" ds:itemID="{013F4045-3E4D-455A-8609-AF35566EC2CD}">
  <ds:schemaRefs/>
</ds:datastoreItem>
</file>

<file path=customXml/itemProps7.xml><?xml version="1.0" encoding="utf-8"?>
<ds:datastoreItem xmlns:ds="http://schemas.openxmlformats.org/officeDocument/2006/customXml" ds:itemID="{6182100F-7420-405C-97BB-0C5A56D27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2194f-cebd-4811-b6f1-3fc25aad7799"/>
    <ds:schemaRef ds:uri="b0d5c610-f519-4072-9182-fa962836d8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982</TotalTime>
  <Words>1358</Words>
  <Application>Microsoft Office PowerPoint</Application>
  <PresentationFormat>A4 Paper (210x297 mm)</PresentationFormat>
  <Paragraphs>151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Office Theme</vt:lpstr>
      <vt:lpstr>Gender Pay Gap Report</vt:lpstr>
      <vt:lpstr>Our 2024 Gender Pay Gap Report Davies All UK: Snapshot - Friday 5 April 2024</vt:lpstr>
      <vt:lpstr>Pay and bonus gap split by legal entity</vt:lpstr>
      <vt:lpstr>Our Results And Commitment</vt:lpstr>
    </vt:vector>
  </TitlesOfParts>
  <Company>Davies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Andrepoulos</dc:creator>
  <cp:lastModifiedBy>Gemma Powell</cp:lastModifiedBy>
  <cp:revision>84</cp:revision>
  <dcterms:created xsi:type="dcterms:W3CDTF">2020-12-02T15:25:00Z</dcterms:created>
  <dcterms:modified xsi:type="dcterms:W3CDTF">2025-03-21T14:39:08Z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1.0.2</vt:lpwstr>
  </property>
  <property fmtid="{D5CDD505-2E9C-101B-9397-08002B2CF9AE}" pid="3" name="TemplafyTimeStamp">
    <vt:lpwstr>2021-06-28T15:02:05.7847085Z</vt:lpwstr>
  </property>
  <property fmtid="{D5CDD505-2E9C-101B-9397-08002B2CF9AE}" pid="4" name="TemplafyTenantId">
    <vt:lpwstr>davies</vt:lpwstr>
  </property>
  <property fmtid="{D5CDD505-2E9C-101B-9397-08002B2CF9AE}" pid="5" name="TemplafyTemplateId">
    <vt:lpwstr>637496868537723164</vt:lpwstr>
  </property>
  <property fmtid="{D5CDD505-2E9C-101B-9397-08002B2CF9AE}" pid="6" name="TemplafyUserProfileId">
    <vt:lpwstr>637667800272232144</vt:lpwstr>
  </property>
  <property fmtid="{D5CDD505-2E9C-101B-9397-08002B2CF9AE}" pid="7" name="ContentTypeId">
    <vt:lpwstr>0x010100DC9D2A345B03C84C901BA19618941B94</vt:lpwstr>
  </property>
  <property fmtid="{D5CDD505-2E9C-101B-9397-08002B2CF9AE}" pid="8" name="MediaServiceImageTags">
    <vt:lpwstr/>
  </property>
</Properties>
</file>